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ppt/changesInfos/changesInfo1.xml" ContentType="application/vnd.ms-powerpoint.changesinfo+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30275213" cy="42803763"/>
  <p:notesSz cx="7077075" cy="9363075"/>
  <p:defaultTextStyle>
    <a:defPPr>
      <a:defRPr lang="en-US"/>
    </a:defPPr>
    <a:lvl1pPr algn="l" defTabSz="457200" rtl="0" fontAlgn="base">
      <a:spcBef>
        <a:spcPct val="0"/>
      </a:spcBef>
      <a:spcAft>
        <a:spcPct val="0"/>
      </a:spcAft>
      <a:defRPr kern="1200">
        <a:solidFill>
          <a:schemeClr val="tx1"/>
        </a:solidFill>
        <a:latin typeface="Arial" charset="0"/>
        <a:ea typeface="+mn-ea"/>
        <a:cs typeface="Arial" charset="0"/>
      </a:defRPr>
    </a:lvl1pPr>
    <a:lvl2pPr marL="457200" algn="l" defTabSz="457200" rtl="0" fontAlgn="base">
      <a:spcBef>
        <a:spcPct val="0"/>
      </a:spcBef>
      <a:spcAft>
        <a:spcPct val="0"/>
      </a:spcAft>
      <a:defRPr kern="1200">
        <a:solidFill>
          <a:schemeClr val="tx1"/>
        </a:solidFill>
        <a:latin typeface="Arial" charset="0"/>
        <a:ea typeface="+mn-ea"/>
        <a:cs typeface="Arial" charset="0"/>
      </a:defRPr>
    </a:lvl2pPr>
    <a:lvl3pPr marL="914400" algn="l" defTabSz="457200" rtl="0" fontAlgn="base">
      <a:spcBef>
        <a:spcPct val="0"/>
      </a:spcBef>
      <a:spcAft>
        <a:spcPct val="0"/>
      </a:spcAft>
      <a:defRPr kern="1200">
        <a:solidFill>
          <a:schemeClr val="tx1"/>
        </a:solidFill>
        <a:latin typeface="Arial" charset="0"/>
        <a:ea typeface="+mn-ea"/>
        <a:cs typeface="Arial" charset="0"/>
      </a:defRPr>
    </a:lvl3pPr>
    <a:lvl4pPr marL="1371600" algn="l" defTabSz="457200" rtl="0" fontAlgn="base">
      <a:spcBef>
        <a:spcPct val="0"/>
      </a:spcBef>
      <a:spcAft>
        <a:spcPct val="0"/>
      </a:spcAft>
      <a:defRPr kern="1200">
        <a:solidFill>
          <a:schemeClr val="tx1"/>
        </a:solidFill>
        <a:latin typeface="Arial" charset="0"/>
        <a:ea typeface="+mn-ea"/>
        <a:cs typeface="Arial" charset="0"/>
      </a:defRPr>
    </a:lvl4pPr>
    <a:lvl5pPr marL="1828800" algn="l" defTabSz="457200"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13481">
          <p15:clr>
            <a:srgbClr val="A4A3A4"/>
          </p15:clr>
        </p15:guide>
        <p15:guide id="2" pos="9535">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Grenier, Johanne" initials="GJ" lastIdx="9"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9900"/>
    <a:srgbClr val="3333FF"/>
    <a:srgbClr val="FF9933"/>
    <a:srgbClr val="B3B3FF"/>
    <a:srgbClr val="9999FF"/>
    <a:srgbClr val="FFFF75"/>
    <a:srgbClr val="FFFFD1"/>
    <a:srgbClr val="3E7800"/>
    <a:srgbClr val="DAE3F3"/>
    <a:srgbClr val="377CC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4F9E78B-D35D-4C4D-A280-F3311167F2F3}" v="384" dt="2018-11-15T00:55:13.221"/>
  </p1510:revLst>
</p1510:revInfo>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Style moyen 2 - Accentuation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2D5ABB26-0587-4C30-8999-92F81FD0307C}" styleName="Aucun style, aucune grille">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B4B98B0-60AC-42C2-AFA5-B58CD77FA1E5}" styleName="Style léger 1 - Accentuation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C083E6E3-FA7D-4D7B-A595-EF9225AFEA82}" styleName="Style léger 1 - Accentuation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5A111915-BE36-4E01-A7E5-04B1672EAD32}" styleName="Style léger 2 - Accentuation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69012ECD-51FC-41F1-AA8D-1B2483CD663E}" styleName="Style léger 2 - Accentuation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0008" autoAdjust="0"/>
    <p:restoredTop sz="94660"/>
  </p:normalViewPr>
  <p:slideViewPr>
    <p:cSldViewPr snapToGrid="0">
      <p:cViewPr>
        <p:scale>
          <a:sx n="30" d="100"/>
          <a:sy n="30" d="100"/>
        </p:scale>
        <p:origin x="922" y="-4430"/>
      </p:cViewPr>
      <p:guideLst>
        <p:guide orient="horz" pos="13481"/>
        <p:guide pos="9535"/>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microsoft.com/office/2016/11/relationships/changesInfo" Target="changesInfos/changesInfo1.xml"/><Relationship Id="rId3" Type="http://schemas.openxmlformats.org/officeDocument/2006/relationships/commentAuthors" Target="commentAuthors.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 Id="rId9"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ohanne Grenier" userId="a88c5c725d971683" providerId="LiveId" clId="{2FDD023E-8A1C-437D-965C-588C933D9F15}"/>
    <pc:docChg chg="undo redo custSel modSld modMainMaster">
      <pc:chgData name="Johanne Grenier" userId="a88c5c725d971683" providerId="LiveId" clId="{2FDD023E-8A1C-437D-965C-588C933D9F15}" dt="2018-11-15T00:57:21.007" v="2123" actId="20577"/>
      <pc:docMkLst>
        <pc:docMk/>
      </pc:docMkLst>
      <pc:sldChg chg="addSp delSp modSp setBg modAnim">
        <pc:chgData name="Johanne Grenier" userId="a88c5c725d971683" providerId="LiveId" clId="{2FDD023E-8A1C-437D-965C-588C933D9F15}" dt="2018-11-15T00:57:21.007" v="2123" actId="20577"/>
        <pc:sldMkLst>
          <pc:docMk/>
          <pc:sldMk cId="0" sldId="256"/>
        </pc:sldMkLst>
        <pc:spChg chg="del">
          <ac:chgData name="Johanne Grenier" userId="a88c5c725d971683" providerId="LiveId" clId="{2FDD023E-8A1C-437D-965C-588C933D9F15}" dt="2018-11-14T19:43:47.985" v="2" actId="478"/>
          <ac:spMkLst>
            <pc:docMk/>
            <pc:sldMk cId="0" sldId="256"/>
            <ac:spMk id="32" creationId="{B1244133-B63B-414D-9B28-CCCF45EF718E}"/>
          </ac:spMkLst>
        </pc:spChg>
        <pc:spChg chg="del">
          <ac:chgData name="Johanne Grenier" userId="a88c5c725d971683" providerId="LiveId" clId="{2FDD023E-8A1C-437D-965C-588C933D9F15}" dt="2018-11-14T19:43:47.985" v="2" actId="478"/>
          <ac:spMkLst>
            <pc:docMk/>
            <pc:sldMk cId="0" sldId="256"/>
            <ac:spMk id="51" creationId="{62D101E3-3113-447B-9D06-F5EBC40A97E8}"/>
          </ac:spMkLst>
        </pc:spChg>
        <pc:spChg chg="add del mod">
          <ac:chgData name="Johanne Grenier" userId="a88c5c725d971683" providerId="LiveId" clId="{2FDD023E-8A1C-437D-965C-588C933D9F15}" dt="2018-11-14T22:00:04.772" v="1562" actId="478"/>
          <ac:spMkLst>
            <pc:docMk/>
            <pc:sldMk cId="0" sldId="256"/>
            <ac:spMk id="67" creationId="{ECCCD2E1-6381-46DE-AEA1-118D1F14A770}"/>
          </ac:spMkLst>
        </pc:spChg>
        <pc:spChg chg="add del">
          <ac:chgData name="Johanne Grenier" userId="a88c5c725d971683" providerId="LiveId" clId="{2FDD023E-8A1C-437D-965C-588C933D9F15}" dt="2018-11-14T21:22:18.911" v="835"/>
          <ac:spMkLst>
            <pc:docMk/>
            <pc:sldMk cId="0" sldId="256"/>
            <ac:spMk id="68" creationId="{1D17DFC6-6B96-4C4A-B754-C45B4DC6B979}"/>
          </ac:spMkLst>
        </pc:spChg>
        <pc:spChg chg="add mod ord">
          <ac:chgData name="Johanne Grenier" userId="a88c5c725d971683" providerId="LiveId" clId="{2FDD023E-8A1C-437D-965C-588C933D9F15}" dt="2018-11-14T22:04:57.341" v="1647" actId="207"/>
          <ac:spMkLst>
            <pc:docMk/>
            <pc:sldMk cId="0" sldId="256"/>
            <ac:spMk id="70" creationId="{654506A9-4DB3-4CBD-B1E8-665711F92923}"/>
          </ac:spMkLst>
        </pc:spChg>
        <pc:spChg chg="add mod">
          <ac:chgData name="Johanne Grenier" userId="a88c5c725d971683" providerId="LiveId" clId="{2FDD023E-8A1C-437D-965C-588C933D9F15}" dt="2018-11-15T00:55:45.145" v="2113" actId="20577"/>
          <ac:spMkLst>
            <pc:docMk/>
            <pc:sldMk cId="0" sldId="256"/>
            <ac:spMk id="104" creationId="{8A95BCD8-7C30-48FF-B6DA-ABD467B7490D}"/>
          </ac:spMkLst>
        </pc:spChg>
        <pc:spChg chg="del">
          <ac:chgData name="Johanne Grenier" userId="a88c5c725d971683" providerId="LiveId" clId="{2FDD023E-8A1C-437D-965C-588C933D9F15}" dt="2018-11-14T19:43:47.985" v="2" actId="478"/>
          <ac:spMkLst>
            <pc:docMk/>
            <pc:sldMk cId="0" sldId="256"/>
            <ac:spMk id="140" creationId="{BED1BE41-66E5-495E-8B95-6E40BCEB4AF3}"/>
          </ac:spMkLst>
        </pc:spChg>
        <pc:spChg chg="add del mod">
          <ac:chgData name="Johanne Grenier" userId="a88c5c725d971683" providerId="LiveId" clId="{2FDD023E-8A1C-437D-965C-588C933D9F15}" dt="2018-11-14T19:49:39.301" v="85" actId="478"/>
          <ac:spMkLst>
            <pc:docMk/>
            <pc:sldMk cId="0" sldId="256"/>
            <ac:spMk id="145" creationId="{522CC78D-6E8D-4B00-9E12-6C12EF864088}"/>
          </ac:spMkLst>
        </pc:spChg>
        <pc:spChg chg="add mod">
          <ac:chgData name="Johanne Grenier" userId="a88c5c725d971683" providerId="LiveId" clId="{2FDD023E-8A1C-437D-965C-588C933D9F15}" dt="2018-11-15T00:54:26.113" v="2106" actId="2711"/>
          <ac:spMkLst>
            <pc:docMk/>
            <pc:sldMk cId="0" sldId="256"/>
            <ac:spMk id="146" creationId="{F84457FF-3E5E-4C70-B165-04B5332F18F1}"/>
          </ac:spMkLst>
        </pc:spChg>
        <pc:spChg chg="add del mod">
          <ac:chgData name="Johanne Grenier" userId="a88c5c725d971683" providerId="LiveId" clId="{2FDD023E-8A1C-437D-965C-588C933D9F15}" dt="2018-11-14T19:51:44" v="100" actId="478"/>
          <ac:spMkLst>
            <pc:docMk/>
            <pc:sldMk cId="0" sldId="256"/>
            <ac:spMk id="150" creationId="{7DAA4C7C-E79B-482C-829A-489F4A7BC258}"/>
          </ac:spMkLst>
        </pc:spChg>
        <pc:spChg chg="add del mod">
          <ac:chgData name="Johanne Grenier" userId="a88c5c725d971683" providerId="LiveId" clId="{2FDD023E-8A1C-437D-965C-588C933D9F15}" dt="2018-11-14T19:51:46.705" v="101" actId="478"/>
          <ac:spMkLst>
            <pc:docMk/>
            <pc:sldMk cId="0" sldId="256"/>
            <ac:spMk id="151" creationId="{FCA14F97-0E2F-47F0-AA29-BE9D50F3FAB5}"/>
          </ac:spMkLst>
        </pc:spChg>
        <pc:spChg chg="add del mod">
          <ac:chgData name="Johanne Grenier" userId="a88c5c725d971683" providerId="LiveId" clId="{2FDD023E-8A1C-437D-965C-588C933D9F15}" dt="2018-11-14T21:27:35.050" v="911" actId="478"/>
          <ac:spMkLst>
            <pc:docMk/>
            <pc:sldMk cId="0" sldId="256"/>
            <ac:spMk id="154" creationId="{7F6DB884-574D-40DE-BD6C-70732C11F945}"/>
          </ac:spMkLst>
        </pc:spChg>
        <pc:spChg chg="add del mod">
          <ac:chgData name="Johanne Grenier" userId="a88c5c725d971683" providerId="LiveId" clId="{2FDD023E-8A1C-437D-965C-588C933D9F15}" dt="2018-11-14T21:00:36.861" v="484" actId="478"/>
          <ac:spMkLst>
            <pc:docMk/>
            <pc:sldMk cId="0" sldId="256"/>
            <ac:spMk id="155" creationId="{D968050F-20E3-4FB7-A0C0-D1D488291EC9}"/>
          </ac:spMkLst>
        </pc:spChg>
        <pc:spChg chg="add del mod">
          <ac:chgData name="Johanne Grenier" userId="a88c5c725d971683" providerId="LiveId" clId="{2FDD023E-8A1C-437D-965C-588C933D9F15}" dt="2018-11-14T21:27:33.563" v="910" actId="478"/>
          <ac:spMkLst>
            <pc:docMk/>
            <pc:sldMk cId="0" sldId="256"/>
            <ac:spMk id="156" creationId="{6E45F3F2-FF2E-4CA6-B2AD-23A0F7AF9661}"/>
          </ac:spMkLst>
        </pc:spChg>
        <pc:spChg chg="add mod">
          <ac:chgData name="Johanne Grenier" userId="a88c5c725d971683" providerId="LiveId" clId="{2FDD023E-8A1C-437D-965C-588C933D9F15}" dt="2018-11-15T00:55:39.735" v="2112" actId="1076"/>
          <ac:spMkLst>
            <pc:docMk/>
            <pc:sldMk cId="0" sldId="256"/>
            <ac:spMk id="157" creationId="{12FCDC34-D03F-41CB-B0D5-C283D9CC034A}"/>
          </ac:spMkLst>
        </pc:spChg>
        <pc:spChg chg="add del mod">
          <ac:chgData name="Johanne Grenier" userId="a88c5c725d971683" providerId="LiveId" clId="{2FDD023E-8A1C-437D-965C-588C933D9F15}" dt="2018-11-14T21:27:36.907" v="912" actId="478"/>
          <ac:spMkLst>
            <pc:docMk/>
            <pc:sldMk cId="0" sldId="256"/>
            <ac:spMk id="158" creationId="{6EE7FFD9-3C68-4695-92C9-8C7D6ED529C1}"/>
          </ac:spMkLst>
        </pc:spChg>
        <pc:spChg chg="mod">
          <ac:chgData name="Johanne Grenier" userId="a88c5c725d971683" providerId="LiveId" clId="{2FDD023E-8A1C-437D-965C-588C933D9F15}" dt="2018-11-14T22:16:45.827" v="1962" actId="1076"/>
          <ac:spMkLst>
            <pc:docMk/>
            <pc:sldMk cId="0" sldId="256"/>
            <ac:spMk id="160" creationId="{E516C998-B19C-4E8C-A07B-2E065D264F45}"/>
          </ac:spMkLst>
        </pc:spChg>
        <pc:spChg chg="mod">
          <ac:chgData name="Johanne Grenier" userId="a88c5c725d971683" providerId="LiveId" clId="{2FDD023E-8A1C-437D-965C-588C933D9F15}" dt="2018-11-14T21:38:02.320" v="1105" actId="403"/>
          <ac:spMkLst>
            <pc:docMk/>
            <pc:sldMk cId="0" sldId="256"/>
            <ac:spMk id="162" creationId="{0D16809E-9604-4048-A855-65D780AC1C16}"/>
          </ac:spMkLst>
        </pc:spChg>
        <pc:spChg chg="mod">
          <ac:chgData name="Johanne Grenier" userId="a88c5c725d971683" providerId="LiveId" clId="{2FDD023E-8A1C-437D-965C-588C933D9F15}" dt="2018-11-14T21:38:02.320" v="1105" actId="403"/>
          <ac:spMkLst>
            <pc:docMk/>
            <pc:sldMk cId="0" sldId="256"/>
            <ac:spMk id="163" creationId="{D07DE990-53AD-4A7C-A939-AB021E779617}"/>
          </ac:spMkLst>
        </pc:spChg>
        <pc:spChg chg="mod">
          <ac:chgData name="Johanne Grenier" userId="a88c5c725d971683" providerId="LiveId" clId="{2FDD023E-8A1C-437D-965C-588C933D9F15}" dt="2018-11-14T21:38:02.320" v="1105" actId="403"/>
          <ac:spMkLst>
            <pc:docMk/>
            <pc:sldMk cId="0" sldId="256"/>
            <ac:spMk id="164" creationId="{3CD8B4E7-C4EE-458D-8A69-5C3081A8A579}"/>
          </ac:spMkLst>
        </pc:spChg>
        <pc:spChg chg="mod">
          <ac:chgData name="Johanne Grenier" userId="a88c5c725d971683" providerId="LiveId" clId="{2FDD023E-8A1C-437D-965C-588C933D9F15}" dt="2018-11-14T21:38:02.320" v="1105" actId="403"/>
          <ac:spMkLst>
            <pc:docMk/>
            <pc:sldMk cId="0" sldId="256"/>
            <ac:spMk id="165" creationId="{C9CAA72C-2BB4-4C97-9D38-031049A70E3F}"/>
          </ac:spMkLst>
        </pc:spChg>
        <pc:spChg chg="mod">
          <ac:chgData name="Johanne Grenier" userId="a88c5c725d971683" providerId="LiveId" clId="{2FDD023E-8A1C-437D-965C-588C933D9F15}" dt="2018-11-14T21:38:02.320" v="1105" actId="403"/>
          <ac:spMkLst>
            <pc:docMk/>
            <pc:sldMk cId="0" sldId="256"/>
            <ac:spMk id="166" creationId="{7012F0F1-9434-4F7F-89F1-EFA89149EBE1}"/>
          </ac:spMkLst>
        </pc:spChg>
        <pc:spChg chg="mod">
          <ac:chgData name="Johanne Grenier" userId="a88c5c725d971683" providerId="LiveId" clId="{2FDD023E-8A1C-437D-965C-588C933D9F15}" dt="2018-11-14T21:38:02.320" v="1105" actId="403"/>
          <ac:spMkLst>
            <pc:docMk/>
            <pc:sldMk cId="0" sldId="256"/>
            <ac:spMk id="167" creationId="{71E13447-B50B-4EE4-816A-544882AD12AF}"/>
          </ac:spMkLst>
        </pc:spChg>
        <pc:spChg chg="mod">
          <ac:chgData name="Johanne Grenier" userId="a88c5c725d971683" providerId="LiveId" clId="{2FDD023E-8A1C-437D-965C-588C933D9F15}" dt="2018-11-14T21:41:24.592" v="1153" actId="14100"/>
          <ac:spMkLst>
            <pc:docMk/>
            <pc:sldMk cId="0" sldId="256"/>
            <ac:spMk id="172" creationId="{B33FF37F-EDA3-4C67-8188-C59C53C9F959}"/>
          </ac:spMkLst>
        </pc:spChg>
        <pc:spChg chg="mod">
          <ac:chgData name="Johanne Grenier" userId="a88c5c725d971683" providerId="LiveId" clId="{2FDD023E-8A1C-437D-965C-588C933D9F15}" dt="2018-11-14T21:41:46.833" v="1156" actId="404"/>
          <ac:spMkLst>
            <pc:docMk/>
            <pc:sldMk cId="0" sldId="256"/>
            <ac:spMk id="173" creationId="{F3984FFB-1AE2-41F1-ABE1-91E56D1D14A1}"/>
          </ac:spMkLst>
        </pc:spChg>
        <pc:spChg chg="mod">
          <ac:chgData name="Johanne Grenier" userId="a88c5c725d971683" providerId="LiveId" clId="{2FDD023E-8A1C-437D-965C-588C933D9F15}" dt="2018-11-14T21:45:10.372" v="1226" actId="14100"/>
          <ac:spMkLst>
            <pc:docMk/>
            <pc:sldMk cId="0" sldId="256"/>
            <ac:spMk id="176" creationId="{6EF997AF-0786-4747-8BF8-471B2CBC5098}"/>
          </ac:spMkLst>
        </pc:spChg>
        <pc:spChg chg="mod">
          <ac:chgData name="Johanne Grenier" userId="a88c5c725d971683" providerId="LiveId" clId="{2FDD023E-8A1C-437D-965C-588C933D9F15}" dt="2018-11-14T22:16:49.647" v="1963" actId="1076"/>
          <ac:spMkLst>
            <pc:docMk/>
            <pc:sldMk cId="0" sldId="256"/>
            <ac:spMk id="177" creationId="{6070AF6C-2749-45E9-88CB-E1888F24119C}"/>
          </ac:spMkLst>
        </pc:spChg>
        <pc:spChg chg="mod">
          <ac:chgData name="Johanne Grenier" userId="a88c5c725d971683" providerId="LiveId" clId="{2FDD023E-8A1C-437D-965C-588C933D9F15}" dt="2018-11-14T21:37:48.509" v="1101" actId="403"/>
          <ac:spMkLst>
            <pc:docMk/>
            <pc:sldMk cId="0" sldId="256"/>
            <ac:spMk id="178" creationId="{E66F60DB-703F-4D30-A22B-8037B3F384BB}"/>
          </ac:spMkLst>
        </pc:spChg>
        <pc:spChg chg="mod">
          <ac:chgData name="Johanne Grenier" userId="a88c5c725d971683" providerId="LiveId" clId="{2FDD023E-8A1C-437D-965C-588C933D9F15}" dt="2018-11-14T21:37:48.509" v="1101" actId="403"/>
          <ac:spMkLst>
            <pc:docMk/>
            <pc:sldMk cId="0" sldId="256"/>
            <ac:spMk id="179" creationId="{648F2B41-C7EF-46CD-8BBF-B020CA0AA977}"/>
          </ac:spMkLst>
        </pc:spChg>
        <pc:spChg chg="mod">
          <ac:chgData name="Johanne Grenier" userId="a88c5c725d971683" providerId="LiveId" clId="{2FDD023E-8A1C-437D-965C-588C933D9F15}" dt="2018-11-14T21:37:48.509" v="1101" actId="403"/>
          <ac:spMkLst>
            <pc:docMk/>
            <pc:sldMk cId="0" sldId="256"/>
            <ac:spMk id="180" creationId="{60748685-9CCB-461E-9B63-978EC0B8DC58}"/>
          </ac:spMkLst>
        </pc:spChg>
        <pc:spChg chg="mod">
          <ac:chgData name="Johanne Grenier" userId="a88c5c725d971683" providerId="LiveId" clId="{2FDD023E-8A1C-437D-965C-588C933D9F15}" dt="2018-11-14T21:37:48.509" v="1101" actId="403"/>
          <ac:spMkLst>
            <pc:docMk/>
            <pc:sldMk cId="0" sldId="256"/>
            <ac:spMk id="181" creationId="{80F3505F-2462-4F8F-932D-099C5E2AD357}"/>
          </ac:spMkLst>
        </pc:spChg>
        <pc:spChg chg="mod">
          <ac:chgData name="Johanne Grenier" userId="a88c5c725d971683" providerId="LiveId" clId="{2FDD023E-8A1C-437D-965C-588C933D9F15}" dt="2018-11-15T00:57:21.007" v="2123" actId="20577"/>
          <ac:spMkLst>
            <pc:docMk/>
            <pc:sldMk cId="0" sldId="256"/>
            <ac:spMk id="182" creationId="{F288FA8F-AF27-452C-B067-D514F72F6A84}"/>
          </ac:spMkLst>
        </pc:spChg>
        <pc:spChg chg="mod">
          <ac:chgData name="Johanne Grenier" userId="a88c5c725d971683" providerId="LiveId" clId="{2FDD023E-8A1C-437D-965C-588C933D9F15}" dt="2018-11-14T21:37:48.509" v="1101" actId="403"/>
          <ac:spMkLst>
            <pc:docMk/>
            <pc:sldMk cId="0" sldId="256"/>
            <ac:spMk id="183" creationId="{5A4E839A-032F-45B6-B153-B08CD585658A}"/>
          </ac:spMkLst>
        </pc:spChg>
        <pc:spChg chg="mod">
          <ac:chgData name="Johanne Grenier" userId="a88c5c725d971683" providerId="LiveId" clId="{2FDD023E-8A1C-437D-965C-588C933D9F15}" dt="2018-11-14T21:37:48.509" v="1101" actId="403"/>
          <ac:spMkLst>
            <pc:docMk/>
            <pc:sldMk cId="0" sldId="256"/>
            <ac:spMk id="184" creationId="{E99E7D43-619F-4AF8-990F-C3C62E39950B}"/>
          </ac:spMkLst>
        </pc:spChg>
        <pc:spChg chg="mod">
          <ac:chgData name="Johanne Grenier" userId="a88c5c725d971683" providerId="LiveId" clId="{2FDD023E-8A1C-437D-965C-588C933D9F15}" dt="2018-11-14T21:42:12.400" v="1160" actId="404"/>
          <ac:spMkLst>
            <pc:docMk/>
            <pc:sldMk cId="0" sldId="256"/>
            <ac:spMk id="189" creationId="{835C3D2C-0ADB-4CC5-9BCF-B4C3E25AD437}"/>
          </ac:spMkLst>
        </pc:spChg>
        <pc:spChg chg="add del mod">
          <ac:chgData name="Johanne Grenier" userId="a88c5c725d971683" providerId="LiveId" clId="{2FDD023E-8A1C-437D-965C-588C933D9F15}" dt="2018-11-14T21:27:42.889" v="914" actId="478"/>
          <ac:spMkLst>
            <pc:docMk/>
            <pc:sldMk cId="0" sldId="256"/>
            <ac:spMk id="190" creationId="{E156633C-D494-46D3-B0DE-67BD13DCDC95}"/>
          </ac:spMkLst>
        </pc:spChg>
        <pc:spChg chg="add mod">
          <ac:chgData name="Johanne Grenier" userId="a88c5c725d971683" providerId="LiveId" clId="{2FDD023E-8A1C-437D-965C-588C933D9F15}" dt="2018-11-14T22:05:04.990" v="1648" actId="207"/>
          <ac:spMkLst>
            <pc:docMk/>
            <pc:sldMk cId="0" sldId="256"/>
            <ac:spMk id="191" creationId="{E22B0D73-33F3-4A6C-B636-5A18DABEB3F4}"/>
          </ac:spMkLst>
        </pc:spChg>
        <pc:spChg chg="add del mod">
          <ac:chgData name="Johanne Grenier" userId="a88c5c725d971683" providerId="LiveId" clId="{2FDD023E-8A1C-437D-965C-588C933D9F15}" dt="2018-11-14T21:27:31.558" v="909" actId="478"/>
          <ac:spMkLst>
            <pc:docMk/>
            <pc:sldMk cId="0" sldId="256"/>
            <ac:spMk id="192" creationId="{F2495193-DD9C-4D9A-9A54-FDEEFC151792}"/>
          </ac:spMkLst>
        </pc:spChg>
        <pc:spChg chg="mod">
          <ac:chgData name="Johanne Grenier" userId="a88c5c725d971683" providerId="LiveId" clId="{2FDD023E-8A1C-437D-965C-588C933D9F15}" dt="2018-11-14T21:44:14.096" v="1210" actId="1036"/>
          <ac:spMkLst>
            <pc:docMk/>
            <pc:sldMk cId="0" sldId="256"/>
            <ac:spMk id="195" creationId="{E38E6099-E2A6-43FE-A4A7-8580E4A5CFEC}"/>
          </ac:spMkLst>
        </pc:spChg>
        <pc:spChg chg="mod">
          <ac:chgData name="Johanne Grenier" userId="a88c5c725d971683" providerId="LiveId" clId="{2FDD023E-8A1C-437D-965C-588C933D9F15}" dt="2018-11-14T21:44:05.817" v="1194" actId="1036"/>
          <ac:spMkLst>
            <pc:docMk/>
            <pc:sldMk cId="0" sldId="256"/>
            <ac:spMk id="196" creationId="{6DF8594C-6DFF-4105-A01B-53D6EB936586}"/>
          </ac:spMkLst>
        </pc:spChg>
        <pc:spChg chg="mod">
          <ac:chgData name="Johanne Grenier" userId="a88c5c725d971683" providerId="LiveId" clId="{2FDD023E-8A1C-437D-965C-588C933D9F15}" dt="2018-11-14T21:44:28.135" v="1217" actId="1035"/>
          <ac:spMkLst>
            <pc:docMk/>
            <pc:sldMk cId="0" sldId="256"/>
            <ac:spMk id="198" creationId="{254D473A-1510-4395-8A6A-818CC08F33F8}"/>
          </ac:spMkLst>
        </pc:spChg>
        <pc:spChg chg="mod">
          <ac:chgData name="Johanne Grenier" userId="a88c5c725d971683" providerId="LiveId" clId="{2FDD023E-8A1C-437D-965C-588C933D9F15}" dt="2018-11-14T21:43:20.890" v="1171" actId="255"/>
          <ac:spMkLst>
            <pc:docMk/>
            <pc:sldMk cId="0" sldId="256"/>
            <ac:spMk id="199" creationId="{DAC9121C-CEB8-4F63-85E4-F06CBF466A22}"/>
          </ac:spMkLst>
        </pc:spChg>
        <pc:spChg chg="mod">
          <ac:chgData name="Johanne Grenier" userId="a88c5c725d971683" providerId="LiveId" clId="{2FDD023E-8A1C-437D-965C-588C933D9F15}" dt="2018-11-14T21:43:27.105" v="1174" actId="403"/>
          <ac:spMkLst>
            <pc:docMk/>
            <pc:sldMk cId="0" sldId="256"/>
            <ac:spMk id="200" creationId="{D2C78C16-FE3D-4C17-9315-4E793CACF031}"/>
          </ac:spMkLst>
        </pc:spChg>
        <pc:spChg chg="mod">
          <ac:chgData name="Johanne Grenier" userId="a88c5c725d971683" providerId="LiveId" clId="{2FDD023E-8A1C-437D-965C-588C933D9F15}" dt="2018-11-14T21:44:36.819" v="1218" actId="14100"/>
          <ac:spMkLst>
            <pc:docMk/>
            <pc:sldMk cId="0" sldId="256"/>
            <ac:spMk id="201" creationId="{C6274118-38CE-44B4-B413-52B1568322FD}"/>
          </ac:spMkLst>
        </pc:spChg>
        <pc:spChg chg="mod">
          <ac:chgData name="Johanne Grenier" userId="a88c5c725d971683" providerId="LiveId" clId="{2FDD023E-8A1C-437D-965C-588C933D9F15}" dt="2018-11-14T21:44:19.962" v="1211" actId="14100"/>
          <ac:spMkLst>
            <pc:docMk/>
            <pc:sldMk cId="0" sldId="256"/>
            <ac:spMk id="202" creationId="{C0E872AD-CEAA-4CBF-8A68-15E5342B97D0}"/>
          </ac:spMkLst>
        </pc:spChg>
        <pc:spChg chg="mod">
          <ac:chgData name="Johanne Grenier" userId="a88c5c725d971683" providerId="LiveId" clId="{2FDD023E-8A1C-437D-965C-588C933D9F15}" dt="2018-11-14T21:44:05.817" v="1194" actId="1036"/>
          <ac:spMkLst>
            <pc:docMk/>
            <pc:sldMk cId="0" sldId="256"/>
            <ac:spMk id="203" creationId="{754FE6D2-F415-4348-83B7-63D75EF7D14F}"/>
          </ac:spMkLst>
        </pc:spChg>
        <pc:spChg chg="mod">
          <ac:chgData name="Johanne Grenier" userId="a88c5c725d971683" providerId="LiveId" clId="{2FDD023E-8A1C-437D-965C-588C933D9F15}" dt="2018-11-14T21:44:57.207" v="1225" actId="14100"/>
          <ac:spMkLst>
            <pc:docMk/>
            <pc:sldMk cId="0" sldId="256"/>
            <ac:spMk id="204" creationId="{DDC0E13B-AA83-44FE-AC05-5F33A5D9AA3F}"/>
          </ac:spMkLst>
        </pc:spChg>
        <pc:spChg chg="mod">
          <ac:chgData name="Johanne Grenier" userId="a88c5c725d971683" providerId="LiveId" clId="{2FDD023E-8A1C-437D-965C-588C933D9F15}" dt="2018-11-14T21:44:28.135" v="1217" actId="1035"/>
          <ac:spMkLst>
            <pc:docMk/>
            <pc:sldMk cId="0" sldId="256"/>
            <ac:spMk id="205" creationId="{ADC804F4-FD9D-4DC6-A502-95422BA589F5}"/>
          </ac:spMkLst>
        </pc:spChg>
        <pc:spChg chg="mod">
          <ac:chgData name="Johanne Grenier" userId="a88c5c725d971683" providerId="LiveId" clId="{2FDD023E-8A1C-437D-965C-588C933D9F15}" dt="2018-11-14T21:44:05.817" v="1194" actId="1036"/>
          <ac:spMkLst>
            <pc:docMk/>
            <pc:sldMk cId="0" sldId="256"/>
            <ac:spMk id="206" creationId="{6765B401-31AB-4EFB-BFC5-32B756D702FD}"/>
          </ac:spMkLst>
        </pc:spChg>
        <pc:spChg chg="mod">
          <ac:chgData name="Johanne Grenier" userId="a88c5c725d971683" providerId="LiveId" clId="{2FDD023E-8A1C-437D-965C-588C933D9F15}" dt="2018-11-14T21:44:14.096" v="1210" actId="1036"/>
          <ac:spMkLst>
            <pc:docMk/>
            <pc:sldMk cId="0" sldId="256"/>
            <ac:spMk id="207" creationId="{63616F34-9DB5-42BB-B006-5913DDABFF32}"/>
          </ac:spMkLst>
        </pc:spChg>
        <pc:spChg chg="add del mod">
          <ac:chgData name="Johanne Grenier" userId="a88c5c725d971683" providerId="LiveId" clId="{2FDD023E-8A1C-437D-965C-588C933D9F15}" dt="2018-11-14T21:56:08.772" v="1430" actId="478"/>
          <ac:spMkLst>
            <pc:docMk/>
            <pc:sldMk cId="0" sldId="256"/>
            <ac:spMk id="208" creationId="{88C795D7-8B79-4BB9-A460-A7159A72415B}"/>
          </ac:spMkLst>
        </pc:spChg>
        <pc:spChg chg="add mod">
          <ac:chgData name="Johanne Grenier" userId="a88c5c725d971683" providerId="LiveId" clId="{2FDD023E-8A1C-437D-965C-588C933D9F15}" dt="2018-11-15T00:55:33.637" v="2111" actId="14100"/>
          <ac:spMkLst>
            <pc:docMk/>
            <pc:sldMk cId="0" sldId="256"/>
            <ac:spMk id="209" creationId="{C0CECDD2-29E5-4775-88B3-AB557FC34947}"/>
          </ac:spMkLst>
        </pc:spChg>
        <pc:spChg chg="add del mod">
          <ac:chgData name="Johanne Grenier" userId="a88c5c725d971683" providerId="LiveId" clId="{2FDD023E-8A1C-437D-965C-588C933D9F15}" dt="2018-11-14T21:28:03.588" v="920" actId="478"/>
          <ac:spMkLst>
            <pc:docMk/>
            <pc:sldMk cId="0" sldId="256"/>
            <ac:spMk id="210" creationId="{50513B89-CEC8-4C03-B814-553DB930A164}"/>
          </ac:spMkLst>
        </pc:spChg>
        <pc:spChg chg="add del mod">
          <ac:chgData name="Johanne Grenier" userId="a88c5c725d971683" providerId="LiveId" clId="{2FDD023E-8A1C-437D-965C-588C933D9F15}" dt="2018-11-14T21:34:56.900" v="1040" actId="478"/>
          <ac:spMkLst>
            <pc:docMk/>
            <pc:sldMk cId="0" sldId="256"/>
            <ac:spMk id="211" creationId="{90CF062C-F4B2-4439-81D6-20A5D47293A8}"/>
          </ac:spMkLst>
        </pc:spChg>
        <pc:spChg chg="add del mod">
          <ac:chgData name="Johanne Grenier" userId="a88c5c725d971683" providerId="LiveId" clId="{2FDD023E-8A1C-437D-965C-588C933D9F15}" dt="2018-11-14T21:28:00.746" v="919" actId="478"/>
          <ac:spMkLst>
            <pc:docMk/>
            <pc:sldMk cId="0" sldId="256"/>
            <ac:spMk id="212" creationId="{F1EB47AC-AB89-4422-A92B-8A4F9333CA1D}"/>
          </ac:spMkLst>
        </pc:spChg>
        <pc:spChg chg="mod">
          <ac:chgData name="Johanne Grenier" userId="a88c5c725d971683" providerId="LiveId" clId="{2FDD023E-8A1C-437D-965C-588C933D9F15}" dt="2018-11-14T21:48:54.915" v="1288" actId="403"/>
          <ac:spMkLst>
            <pc:docMk/>
            <pc:sldMk cId="0" sldId="256"/>
            <ac:spMk id="217" creationId="{B212F366-AA30-4843-811F-14B246C496BE}"/>
          </ac:spMkLst>
        </pc:spChg>
        <pc:spChg chg="mod">
          <ac:chgData name="Johanne Grenier" userId="a88c5c725d971683" providerId="LiveId" clId="{2FDD023E-8A1C-437D-965C-588C933D9F15}" dt="2018-11-14T21:49:03.423" v="1291" actId="403"/>
          <ac:spMkLst>
            <pc:docMk/>
            <pc:sldMk cId="0" sldId="256"/>
            <ac:spMk id="218" creationId="{F3B57715-D5D2-48DD-9017-5C551A9D9A5A}"/>
          </ac:spMkLst>
        </pc:spChg>
        <pc:spChg chg="add mod">
          <ac:chgData name="Johanne Grenier" userId="a88c5c725d971683" providerId="LiveId" clId="{2FDD023E-8A1C-437D-965C-588C933D9F15}" dt="2018-11-14T21:58:14.501" v="1542" actId="164"/>
          <ac:spMkLst>
            <pc:docMk/>
            <pc:sldMk cId="0" sldId="256"/>
            <ac:spMk id="219" creationId="{CCB6EDEC-AA6F-4ECF-9184-0C841A301EA8}"/>
          </ac:spMkLst>
        </pc:spChg>
        <pc:spChg chg="add del mod">
          <ac:chgData name="Johanne Grenier" userId="a88c5c725d971683" providerId="LiveId" clId="{2FDD023E-8A1C-437D-965C-588C933D9F15}" dt="2018-11-14T21:56:04.517" v="1428" actId="478"/>
          <ac:spMkLst>
            <pc:docMk/>
            <pc:sldMk cId="0" sldId="256"/>
            <ac:spMk id="220" creationId="{189BE408-60D9-44C3-ADFE-4BB4B113393D}"/>
          </ac:spMkLst>
        </pc:spChg>
        <pc:spChg chg="mod">
          <ac:chgData name="Johanne Grenier" userId="a88c5c725d971683" providerId="LiveId" clId="{2FDD023E-8A1C-437D-965C-588C933D9F15}" dt="2018-11-14T22:11:37.992" v="1884" actId="20577"/>
          <ac:spMkLst>
            <pc:docMk/>
            <pc:sldMk cId="0" sldId="256"/>
            <ac:spMk id="222" creationId="{5EC4F4AE-3A29-42E4-97FE-28B3082E9E75}"/>
          </ac:spMkLst>
        </pc:spChg>
        <pc:spChg chg="mod">
          <ac:chgData name="Johanne Grenier" userId="a88c5c725d971683" providerId="LiveId" clId="{2FDD023E-8A1C-437D-965C-588C933D9F15}" dt="2018-11-14T22:11:42.190" v="1885" actId="20577"/>
          <ac:spMkLst>
            <pc:docMk/>
            <pc:sldMk cId="0" sldId="256"/>
            <ac:spMk id="223" creationId="{10E68899-7A48-4379-896C-37313071135B}"/>
          </ac:spMkLst>
        </pc:spChg>
        <pc:spChg chg="mod">
          <ac:chgData name="Johanne Grenier" userId="a88c5c725d971683" providerId="LiveId" clId="{2FDD023E-8A1C-437D-965C-588C933D9F15}" dt="2018-11-14T22:11:33.632" v="1883" actId="20577"/>
          <ac:spMkLst>
            <pc:docMk/>
            <pc:sldMk cId="0" sldId="256"/>
            <ac:spMk id="224" creationId="{014F872B-F648-4546-A1B7-679E0768FF42}"/>
          </ac:spMkLst>
        </pc:spChg>
        <pc:spChg chg="mod">
          <ac:chgData name="Johanne Grenier" userId="a88c5c725d971683" providerId="LiveId" clId="{2FDD023E-8A1C-437D-965C-588C933D9F15}" dt="2018-11-14T22:09:46.709" v="1829" actId="1076"/>
          <ac:spMkLst>
            <pc:docMk/>
            <pc:sldMk cId="0" sldId="256"/>
            <ac:spMk id="225" creationId="{F8A492FB-E6A1-4568-AB4B-95AF060481BF}"/>
          </ac:spMkLst>
        </pc:spChg>
        <pc:spChg chg="mod">
          <ac:chgData name="Johanne Grenier" userId="a88c5c725d971683" providerId="LiveId" clId="{2FDD023E-8A1C-437D-965C-588C933D9F15}" dt="2018-11-14T22:09:46.709" v="1829" actId="1076"/>
          <ac:spMkLst>
            <pc:docMk/>
            <pc:sldMk cId="0" sldId="256"/>
            <ac:spMk id="226" creationId="{284AA655-ED42-41E1-BA0F-0D6C3226A90A}"/>
          </ac:spMkLst>
        </pc:spChg>
        <pc:spChg chg="mod">
          <ac:chgData name="Johanne Grenier" userId="a88c5c725d971683" providerId="LiveId" clId="{2FDD023E-8A1C-437D-965C-588C933D9F15}" dt="2018-11-14T22:09:37.498" v="1828" actId="1076"/>
          <ac:spMkLst>
            <pc:docMk/>
            <pc:sldMk cId="0" sldId="256"/>
            <ac:spMk id="227" creationId="{10A480A6-80CA-481D-A3AF-EA7E39AB7A39}"/>
          </ac:spMkLst>
        </pc:spChg>
        <pc:spChg chg="mod">
          <ac:chgData name="Johanne Grenier" userId="a88c5c725d971683" providerId="LiveId" clId="{2FDD023E-8A1C-437D-965C-588C933D9F15}" dt="2018-11-14T22:09:37.498" v="1828" actId="1076"/>
          <ac:spMkLst>
            <pc:docMk/>
            <pc:sldMk cId="0" sldId="256"/>
            <ac:spMk id="228" creationId="{45A13A9D-03A1-498F-B9B7-521C8A8DC563}"/>
          </ac:spMkLst>
        </pc:spChg>
        <pc:spChg chg="mod">
          <ac:chgData name="Johanne Grenier" userId="a88c5c725d971683" providerId="LiveId" clId="{2FDD023E-8A1C-437D-965C-588C933D9F15}" dt="2018-11-14T22:15:38.066" v="1954" actId="14100"/>
          <ac:spMkLst>
            <pc:docMk/>
            <pc:sldMk cId="0" sldId="256"/>
            <ac:spMk id="240" creationId="{9DFEC7F6-FEF9-465F-A031-660CF1625E8B}"/>
          </ac:spMkLst>
        </pc:spChg>
        <pc:spChg chg="mod">
          <ac:chgData name="Johanne Grenier" userId="a88c5c725d971683" providerId="LiveId" clId="{2FDD023E-8A1C-437D-965C-588C933D9F15}" dt="2018-11-14T22:10:35.277" v="1872" actId="1076"/>
          <ac:spMkLst>
            <pc:docMk/>
            <pc:sldMk cId="0" sldId="256"/>
            <ac:spMk id="241" creationId="{EDBBC2A8-F3EB-4FF1-99A0-86782D034EFB}"/>
          </ac:spMkLst>
        </pc:spChg>
        <pc:spChg chg="mod">
          <ac:chgData name="Johanne Grenier" userId="a88c5c725d971683" providerId="LiveId" clId="{2FDD023E-8A1C-437D-965C-588C933D9F15}" dt="2018-11-14T22:10:44.143" v="1873" actId="1076"/>
          <ac:spMkLst>
            <pc:docMk/>
            <pc:sldMk cId="0" sldId="256"/>
            <ac:spMk id="242" creationId="{773335B6-6459-478C-84AA-613904D8C111}"/>
          </ac:spMkLst>
        </pc:spChg>
        <pc:spChg chg="add del mod topLvl">
          <ac:chgData name="Johanne Grenier" userId="a88c5c725d971683" providerId="LiveId" clId="{2FDD023E-8A1C-437D-965C-588C933D9F15}" dt="2018-11-14T21:54:47.526" v="1385" actId="478"/>
          <ac:spMkLst>
            <pc:docMk/>
            <pc:sldMk cId="0" sldId="256"/>
            <ac:spMk id="243" creationId="{03B91C05-1C6F-47D5-8DCD-5AF617C79677}"/>
          </ac:spMkLst>
        </pc:spChg>
        <pc:spChg chg="add del mod topLvl">
          <ac:chgData name="Johanne Grenier" userId="a88c5c725d971683" providerId="LiveId" clId="{2FDD023E-8A1C-437D-965C-588C933D9F15}" dt="2018-11-14T21:50:51.034" v="1324" actId="478"/>
          <ac:spMkLst>
            <pc:docMk/>
            <pc:sldMk cId="0" sldId="256"/>
            <ac:spMk id="244" creationId="{A615F5C3-F87C-4396-899D-014CDCED2234}"/>
          </ac:spMkLst>
        </pc:spChg>
        <pc:spChg chg="add mod">
          <ac:chgData name="Johanne Grenier" userId="a88c5c725d971683" providerId="LiveId" clId="{2FDD023E-8A1C-437D-965C-588C933D9F15}" dt="2018-11-14T21:18:01.043" v="733" actId="1076"/>
          <ac:spMkLst>
            <pc:docMk/>
            <pc:sldMk cId="0" sldId="256"/>
            <ac:spMk id="245" creationId="{DF05F465-C6AE-44BE-84FE-A679B51B8AA1}"/>
          </ac:spMkLst>
        </pc:spChg>
        <pc:spChg chg="add mod">
          <ac:chgData name="Johanne Grenier" userId="a88c5c725d971683" providerId="LiveId" clId="{2FDD023E-8A1C-437D-965C-588C933D9F15}" dt="2018-11-15T00:53:27.605" v="2105" actId="1036"/>
          <ac:spMkLst>
            <pc:docMk/>
            <pc:sldMk cId="0" sldId="256"/>
            <ac:spMk id="247" creationId="{51A67B3C-5293-4384-9190-8C2501AD4911}"/>
          </ac:spMkLst>
        </pc:spChg>
        <pc:spChg chg="add mod">
          <ac:chgData name="Johanne Grenier" userId="a88c5c725d971683" providerId="LiveId" clId="{2FDD023E-8A1C-437D-965C-588C933D9F15}" dt="2018-11-14T22:06:13.940" v="1657" actId="1036"/>
          <ac:spMkLst>
            <pc:docMk/>
            <pc:sldMk cId="0" sldId="256"/>
            <ac:spMk id="248" creationId="{98883224-1E39-4760-96F8-0C479FB7E3B3}"/>
          </ac:spMkLst>
        </pc:spChg>
        <pc:spChg chg="add mod">
          <ac:chgData name="Johanne Grenier" userId="a88c5c725d971683" providerId="LiveId" clId="{2FDD023E-8A1C-437D-965C-588C933D9F15}" dt="2018-11-14T22:31:13.915" v="2049" actId="1035"/>
          <ac:spMkLst>
            <pc:docMk/>
            <pc:sldMk cId="0" sldId="256"/>
            <ac:spMk id="255" creationId="{5D5B2136-B5F4-4127-937F-31548FACEBC0}"/>
          </ac:spMkLst>
        </pc:spChg>
        <pc:spChg chg="add del">
          <ac:chgData name="Johanne Grenier" userId="a88c5c725d971683" providerId="LiveId" clId="{2FDD023E-8A1C-437D-965C-588C933D9F15}" dt="2018-11-14T20:55:29.515" v="380" actId="478"/>
          <ac:spMkLst>
            <pc:docMk/>
            <pc:sldMk cId="0" sldId="256"/>
            <ac:spMk id="267" creationId="{C9DF0B0B-EE80-4B82-A205-A8C9821ED040}"/>
          </ac:spMkLst>
        </pc:spChg>
        <pc:spChg chg="add mod">
          <ac:chgData name="Johanne Grenier" userId="a88c5c725d971683" providerId="LiveId" clId="{2FDD023E-8A1C-437D-965C-588C933D9F15}" dt="2018-11-14T20:56:19.384" v="403" actId="164"/>
          <ac:spMkLst>
            <pc:docMk/>
            <pc:sldMk cId="0" sldId="256"/>
            <ac:spMk id="268" creationId="{F4013B6A-452A-421D-861B-CED540557D58}"/>
          </ac:spMkLst>
        </pc:spChg>
        <pc:spChg chg="add mod">
          <ac:chgData name="Johanne Grenier" userId="a88c5c725d971683" providerId="LiveId" clId="{2FDD023E-8A1C-437D-965C-588C933D9F15}" dt="2018-11-14T20:56:19.384" v="403" actId="164"/>
          <ac:spMkLst>
            <pc:docMk/>
            <pc:sldMk cId="0" sldId="256"/>
            <ac:spMk id="269" creationId="{8B4F93B4-43E3-478C-9FAD-F3F40C238EF0}"/>
          </ac:spMkLst>
        </pc:spChg>
        <pc:spChg chg="add mod">
          <ac:chgData name="Johanne Grenier" userId="a88c5c725d971683" providerId="LiveId" clId="{2FDD023E-8A1C-437D-965C-588C933D9F15}" dt="2018-11-14T20:56:19.384" v="403" actId="164"/>
          <ac:spMkLst>
            <pc:docMk/>
            <pc:sldMk cId="0" sldId="256"/>
            <ac:spMk id="270" creationId="{8F1F1107-A833-4692-9F15-D1A9E5F0DE76}"/>
          </ac:spMkLst>
        </pc:spChg>
        <pc:spChg chg="add mod">
          <ac:chgData name="Johanne Grenier" userId="a88c5c725d971683" providerId="LiveId" clId="{2FDD023E-8A1C-437D-965C-588C933D9F15}" dt="2018-11-14T21:12:17.012" v="623" actId="207"/>
          <ac:spMkLst>
            <pc:docMk/>
            <pc:sldMk cId="0" sldId="256"/>
            <ac:spMk id="273" creationId="{23D622CB-7918-426A-9558-6D613642F808}"/>
          </ac:spMkLst>
        </pc:spChg>
        <pc:spChg chg="add mod">
          <ac:chgData name="Johanne Grenier" userId="a88c5c725d971683" providerId="LiveId" clId="{2FDD023E-8A1C-437D-965C-588C933D9F15}" dt="2018-11-14T21:13:10.260" v="635" actId="20577"/>
          <ac:spMkLst>
            <pc:docMk/>
            <pc:sldMk cId="0" sldId="256"/>
            <ac:spMk id="274" creationId="{38B7F5C2-94D3-4C47-9DD5-ACA51FB310D7}"/>
          </ac:spMkLst>
        </pc:spChg>
        <pc:spChg chg="add mod">
          <ac:chgData name="Johanne Grenier" userId="a88c5c725d971683" providerId="LiveId" clId="{2FDD023E-8A1C-437D-965C-588C933D9F15}" dt="2018-11-14T21:13:13.144" v="637" actId="20577"/>
          <ac:spMkLst>
            <pc:docMk/>
            <pc:sldMk cId="0" sldId="256"/>
            <ac:spMk id="275" creationId="{1B2B4112-BCD8-4577-8BE2-6778129BAA3A}"/>
          </ac:spMkLst>
        </pc:spChg>
        <pc:spChg chg="add mod">
          <ac:chgData name="Johanne Grenier" userId="a88c5c725d971683" providerId="LiveId" clId="{2FDD023E-8A1C-437D-965C-588C933D9F15}" dt="2018-11-14T21:13:43.035" v="641" actId="2085"/>
          <ac:spMkLst>
            <pc:docMk/>
            <pc:sldMk cId="0" sldId="256"/>
            <ac:spMk id="276" creationId="{7B2CA5D9-47FF-40FD-89F3-60CEA7FE4979}"/>
          </ac:spMkLst>
        </pc:spChg>
        <pc:spChg chg="add mod">
          <ac:chgData name="Johanne Grenier" userId="a88c5c725d971683" providerId="LiveId" clId="{2FDD023E-8A1C-437D-965C-588C933D9F15}" dt="2018-11-14T21:14:05.606" v="645" actId="2085"/>
          <ac:spMkLst>
            <pc:docMk/>
            <pc:sldMk cId="0" sldId="256"/>
            <ac:spMk id="277" creationId="{F99085B4-CD0C-4404-81FF-3FF21E51AEE4}"/>
          </ac:spMkLst>
        </pc:spChg>
        <pc:spChg chg="add mod">
          <ac:chgData name="Johanne Grenier" userId="a88c5c725d971683" providerId="LiveId" clId="{2FDD023E-8A1C-437D-965C-588C933D9F15}" dt="2018-11-14T21:14:32.268" v="651" actId="14100"/>
          <ac:spMkLst>
            <pc:docMk/>
            <pc:sldMk cId="0" sldId="256"/>
            <ac:spMk id="278" creationId="{CF71D290-D4C3-4195-B589-84B78330DFBA}"/>
          </ac:spMkLst>
        </pc:spChg>
        <pc:spChg chg="add mod">
          <ac:chgData name="Johanne Grenier" userId="a88c5c725d971683" providerId="LiveId" clId="{2FDD023E-8A1C-437D-965C-588C933D9F15}" dt="2018-11-14T21:10:42.099" v="614" actId="164"/>
          <ac:spMkLst>
            <pc:docMk/>
            <pc:sldMk cId="0" sldId="256"/>
            <ac:spMk id="279" creationId="{D225F3F5-232A-48F2-9ECA-555DD7186F9F}"/>
          </ac:spMkLst>
        </pc:spChg>
        <pc:spChg chg="add mod">
          <ac:chgData name="Johanne Grenier" userId="a88c5c725d971683" providerId="LiveId" clId="{2FDD023E-8A1C-437D-965C-588C933D9F15}" dt="2018-11-14T21:10:42.099" v="614" actId="164"/>
          <ac:spMkLst>
            <pc:docMk/>
            <pc:sldMk cId="0" sldId="256"/>
            <ac:spMk id="280" creationId="{3138E592-952B-4BA2-8E44-32C6DE31EA2D}"/>
          </ac:spMkLst>
        </pc:spChg>
        <pc:spChg chg="add mod">
          <ac:chgData name="Johanne Grenier" userId="a88c5c725d971683" providerId="LiveId" clId="{2FDD023E-8A1C-437D-965C-588C933D9F15}" dt="2018-11-14T21:13:33.639" v="639" actId="2085"/>
          <ac:spMkLst>
            <pc:docMk/>
            <pc:sldMk cId="0" sldId="256"/>
            <ac:spMk id="281" creationId="{CD66A4EB-1A33-4E7B-8706-B2AF3F8A074E}"/>
          </ac:spMkLst>
        </pc:spChg>
        <pc:spChg chg="add mod">
          <ac:chgData name="Johanne Grenier" userId="a88c5c725d971683" providerId="LiveId" clId="{2FDD023E-8A1C-437D-965C-588C933D9F15}" dt="2018-11-14T21:14:17.018" v="648" actId="207"/>
          <ac:spMkLst>
            <pc:docMk/>
            <pc:sldMk cId="0" sldId="256"/>
            <ac:spMk id="282" creationId="{AE3F7EBA-CB0F-4C43-9867-69B40D3BAE06}"/>
          </ac:spMkLst>
        </pc:spChg>
        <pc:spChg chg="add mod">
          <ac:chgData name="Johanne Grenier" userId="a88c5c725d971683" providerId="LiveId" clId="{2FDD023E-8A1C-437D-965C-588C933D9F15}" dt="2018-11-14T21:14:36.777" v="652" actId="14100"/>
          <ac:spMkLst>
            <pc:docMk/>
            <pc:sldMk cId="0" sldId="256"/>
            <ac:spMk id="283" creationId="{35CF6487-708B-4F83-A3B2-BE35A32E584F}"/>
          </ac:spMkLst>
        </pc:spChg>
        <pc:spChg chg="add mod">
          <ac:chgData name="Johanne Grenier" userId="a88c5c725d971683" providerId="LiveId" clId="{2FDD023E-8A1C-437D-965C-588C933D9F15}" dt="2018-11-14T21:10:51.421" v="615" actId="164"/>
          <ac:spMkLst>
            <pc:docMk/>
            <pc:sldMk cId="0" sldId="256"/>
            <ac:spMk id="284" creationId="{86137B9D-67D3-4202-9AB6-E80758716A9E}"/>
          </ac:spMkLst>
        </pc:spChg>
        <pc:spChg chg="add mod">
          <ac:chgData name="Johanne Grenier" userId="a88c5c725d971683" providerId="LiveId" clId="{2FDD023E-8A1C-437D-965C-588C933D9F15}" dt="2018-11-14T21:10:51.421" v="615" actId="164"/>
          <ac:spMkLst>
            <pc:docMk/>
            <pc:sldMk cId="0" sldId="256"/>
            <ac:spMk id="285" creationId="{BD884E94-B25C-45C9-8C76-AF74139207BD}"/>
          </ac:spMkLst>
        </pc:spChg>
        <pc:spChg chg="add mod">
          <ac:chgData name="Johanne Grenier" userId="a88c5c725d971683" providerId="LiveId" clId="{2FDD023E-8A1C-437D-965C-588C933D9F15}" dt="2018-11-14T21:13:53.007" v="643" actId="2085"/>
          <ac:spMkLst>
            <pc:docMk/>
            <pc:sldMk cId="0" sldId="256"/>
            <ac:spMk id="286" creationId="{98B3A988-51F1-4A00-BCF0-97EA9E0D9B38}"/>
          </ac:spMkLst>
        </pc:spChg>
        <pc:spChg chg="add mod">
          <ac:chgData name="Johanne Grenier" userId="a88c5c725d971683" providerId="LiveId" clId="{2FDD023E-8A1C-437D-965C-588C933D9F15}" dt="2018-11-14T21:14:24.298" v="650" actId="2085"/>
          <ac:spMkLst>
            <pc:docMk/>
            <pc:sldMk cId="0" sldId="256"/>
            <ac:spMk id="287" creationId="{421A2FF2-22A5-4A0E-869D-7918E7AA06D3}"/>
          </ac:spMkLst>
        </pc:spChg>
        <pc:spChg chg="add mod">
          <ac:chgData name="Johanne Grenier" userId="a88c5c725d971683" providerId="LiveId" clId="{2FDD023E-8A1C-437D-965C-588C933D9F15}" dt="2018-11-14T21:14:51.343" v="653" actId="14100"/>
          <ac:spMkLst>
            <pc:docMk/>
            <pc:sldMk cId="0" sldId="256"/>
            <ac:spMk id="288" creationId="{26FA7459-826A-417A-BA8C-6223B771E0F1}"/>
          </ac:spMkLst>
        </pc:spChg>
        <pc:spChg chg="add mod">
          <ac:chgData name="Johanne Grenier" userId="a88c5c725d971683" providerId="LiveId" clId="{2FDD023E-8A1C-437D-965C-588C933D9F15}" dt="2018-11-14T21:10:59.741" v="616" actId="164"/>
          <ac:spMkLst>
            <pc:docMk/>
            <pc:sldMk cId="0" sldId="256"/>
            <ac:spMk id="289" creationId="{EAE40A22-1E8F-4E25-876D-D5EC87A0BB1C}"/>
          </ac:spMkLst>
        </pc:spChg>
        <pc:spChg chg="add mod">
          <ac:chgData name="Johanne Grenier" userId="a88c5c725d971683" providerId="LiveId" clId="{2FDD023E-8A1C-437D-965C-588C933D9F15}" dt="2018-11-14T21:10:59.741" v="616" actId="164"/>
          <ac:spMkLst>
            <pc:docMk/>
            <pc:sldMk cId="0" sldId="256"/>
            <ac:spMk id="290" creationId="{83BCCC77-5760-40C5-AF79-04B81623E7B8}"/>
          </ac:spMkLst>
        </pc:spChg>
        <pc:spChg chg="add mod">
          <ac:chgData name="Johanne Grenier" userId="a88c5c725d971683" providerId="LiveId" clId="{2FDD023E-8A1C-437D-965C-588C933D9F15}" dt="2018-11-14T22:31:53.075" v="2070" actId="14100"/>
          <ac:spMkLst>
            <pc:docMk/>
            <pc:sldMk cId="0" sldId="256"/>
            <ac:spMk id="294" creationId="{F04B88E7-B356-473B-A594-55FF51D4EBF1}"/>
          </ac:spMkLst>
        </pc:spChg>
        <pc:spChg chg="add mod">
          <ac:chgData name="Johanne Grenier" userId="a88c5c725d971683" providerId="LiveId" clId="{2FDD023E-8A1C-437D-965C-588C933D9F15}" dt="2018-11-14T22:18:12.225" v="1995" actId="164"/>
          <ac:spMkLst>
            <pc:docMk/>
            <pc:sldMk cId="0" sldId="256"/>
            <ac:spMk id="297" creationId="{5AD45DBF-9FC1-42D9-82E3-E02162D2FBF0}"/>
          </ac:spMkLst>
        </pc:spChg>
        <pc:spChg chg="add mod ord">
          <ac:chgData name="Johanne Grenier" userId="a88c5c725d971683" providerId="LiveId" clId="{2FDD023E-8A1C-437D-965C-588C933D9F15}" dt="2018-11-14T22:07:10.339" v="1668" actId="1076"/>
          <ac:spMkLst>
            <pc:docMk/>
            <pc:sldMk cId="0" sldId="256"/>
            <ac:spMk id="304" creationId="{F4075A3B-935D-4CD4-BFFA-5D6140250648}"/>
          </ac:spMkLst>
        </pc:spChg>
        <pc:spChg chg="add mod">
          <ac:chgData name="Johanne Grenier" userId="a88c5c725d971683" providerId="LiveId" clId="{2FDD023E-8A1C-437D-965C-588C933D9F15}" dt="2018-11-14T21:58:14.501" v="1542" actId="164"/>
          <ac:spMkLst>
            <pc:docMk/>
            <pc:sldMk cId="0" sldId="256"/>
            <ac:spMk id="305" creationId="{56617F57-06AF-4351-9508-982D50DC9417}"/>
          </ac:spMkLst>
        </pc:spChg>
        <pc:spChg chg="add mod">
          <ac:chgData name="Johanne Grenier" userId="a88c5c725d971683" providerId="LiveId" clId="{2FDD023E-8A1C-437D-965C-588C933D9F15}" dt="2018-11-14T22:33:01.325" v="2081" actId="1076"/>
          <ac:spMkLst>
            <pc:docMk/>
            <pc:sldMk cId="0" sldId="256"/>
            <ac:spMk id="312" creationId="{7C1C6408-8879-4084-A1DC-518C49852EF5}"/>
          </ac:spMkLst>
        </pc:spChg>
        <pc:spChg chg="del">
          <ac:chgData name="Johanne Grenier" userId="a88c5c725d971683" providerId="LiveId" clId="{2FDD023E-8A1C-437D-965C-588C933D9F15}" dt="2018-11-14T19:43:47.985" v="2" actId="478"/>
          <ac:spMkLst>
            <pc:docMk/>
            <pc:sldMk cId="0" sldId="256"/>
            <ac:spMk id="13467" creationId="{BF6C45B5-6192-4330-91BE-1F464AD64370}"/>
          </ac:spMkLst>
        </pc:spChg>
        <pc:spChg chg="del">
          <ac:chgData name="Johanne Grenier" userId="a88c5c725d971683" providerId="LiveId" clId="{2FDD023E-8A1C-437D-965C-588C933D9F15}" dt="2018-11-14T19:43:47.985" v="2" actId="478"/>
          <ac:spMkLst>
            <pc:docMk/>
            <pc:sldMk cId="0" sldId="256"/>
            <ac:spMk id="13468" creationId="{C92B582D-5EE3-4A44-A9BB-65AADFF0D880}"/>
          </ac:spMkLst>
        </pc:spChg>
        <pc:spChg chg="del">
          <ac:chgData name="Johanne Grenier" userId="a88c5c725d971683" providerId="LiveId" clId="{2FDD023E-8A1C-437D-965C-588C933D9F15}" dt="2018-11-14T19:43:47.985" v="2" actId="478"/>
          <ac:spMkLst>
            <pc:docMk/>
            <pc:sldMk cId="0" sldId="256"/>
            <ac:spMk id="13470" creationId="{C1CAF0E7-8A2A-4F19-ACB9-945553BCCBCA}"/>
          </ac:spMkLst>
        </pc:spChg>
        <pc:spChg chg="del">
          <ac:chgData name="Johanne Grenier" userId="a88c5c725d971683" providerId="LiveId" clId="{2FDD023E-8A1C-437D-965C-588C933D9F15}" dt="2018-11-14T19:43:47.985" v="2" actId="478"/>
          <ac:spMkLst>
            <pc:docMk/>
            <pc:sldMk cId="0" sldId="256"/>
            <ac:spMk id="13471" creationId="{0184D630-C214-4403-B056-82FB08C1C718}"/>
          </ac:spMkLst>
        </pc:spChg>
        <pc:spChg chg="del">
          <ac:chgData name="Johanne Grenier" userId="a88c5c725d971683" providerId="LiveId" clId="{2FDD023E-8A1C-437D-965C-588C933D9F15}" dt="2018-11-14T19:43:47.985" v="2" actId="478"/>
          <ac:spMkLst>
            <pc:docMk/>
            <pc:sldMk cId="0" sldId="256"/>
            <ac:spMk id="13479" creationId="{E8018C1A-6392-4FAF-A2D5-C68D8F809547}"/>
          </ac:spMkLst>
        </pc:spChg>
        <pc:spChg chg="del">
          <ac:chgData name="Johanne Grenier" userId="a88c5c725d971683" providerId="LiveId" clId="{2FDD023E-8A1C-437D-965C-588C933D9F15}" dt="2018-11-14T19:43:47.985" v="2" actId="478"/>
          <ac:spMkLst>
            <pc:docMk/>
            <pc:sldMk cId="0" sldId="256"/>
            <ac:spMk id="13480" creationId="{376F2D4C-42C5-431F-A1BF-69162F184434}"/>
          </ac:spMkLst>
        </pc:spChg>
        <pc:spChg chg="del">
          <ac:chgData name="Johanne Grenier" userId="a88c5c725d971683" providerId="LiveId" clId="{2FDD023E-8A1C-437D-965C-588C933D9F15}" dt="2018-11-14T19:43:47.985" v="2" actId="478"/>
          <ac:spMkLst>
            <pc:docMk/>
            <pc:sldMk cId="0" sldId="256"/>
            <ac:spMk id="13481" creationId="{DAA5BEC0-22D7-4CF0-B088-2A0F06CAAB3D}"/>
          </ac:spMkLst>
        </pc:spChg>
        <pc:spChg chg="del">
          <ac:chgData name="Johanne Grenier" userId="a88c5c725d971683" providerId="LiveId" clId="{2FDD023E-8A1C-437D-965C-588C933D9F15}" dt="2018-11-14T19:43:47.985" v="2" actId="478"/>
          <ac:spMkLst>
            <pc:docMk/>
            <pc:sldMk cId="0" sldId="256"/>
            <ac:spMk id="13482" creationId="{CE736F4D-69A7-434E-B9AD-51532660F17A}"/>
          </ac:spMkLst>
        </pc:spChg>
        <pc:spChg chg="del">
          <ac:chgData name="Johanne Grenier" userId="a88c5c725d971683" providerId="LiveId" clId="{2FDD023E-8A1C-437D-965C-588C933D9F15}" dt="2018-11-14T19:43:47.985" v="2" actId="478"/>
          <ac:spMkLst>
            <pc:docMk/>
            <pc:sldMk cId="0" sldId="256"/>
            <ac:spMk id="13483" creationId="{575D22D7-C397-40D0-9A62-CCAE931BC43F}"/>
          </ac:spMkLst>
        </pc:spChg>
        <pc:spChg chg="del">
          <ac:chgData name="Johanne Grenier" userId="a88c5c725d971683" providerId="LiveId" clId="{2FDD023E-8A1C-437D-965C-588C933D9F15}" dt="2018-11-14T19:43:47.985" v="2" actId="478"/>
          <ac:spMkLst>
            <pc:docMk/>
            <pc:sldMk cId="0" sldId="256"/>
            <ac:spMk id="13484" creationId="{C53508FD-1BDC-4B00-970E-141C72C950AE}"/>
          </ac:spMkLst>
        </pc:spChg>
        <pc:spChg chg="add del mod">
          <ac:chgData name="Johanne Grenier" userId="a88c5c725d971683" providerId="LiveId" clId="{2FDD023E-8A1C-437D-965C-588C933D9F15}" dt="2018-11-14T19:48:23.058" v="33" actId="478"/>
          <ac:spMkLst>
            <pc:docMk/>
            <pc:sldMk cId="0" sldId="256"/>
            <ac:spMk id="13485" creationId="{2B0F161C-2558-4369-880E-465EF3A45262}"/>
          </ac:spMkLst>
        </pc:spChg>
        <pc:spChg chg="add mod">
          <ac:chgData name="Johanne Grenier" userId="a88c5c725d971683" providerId="LiveId" clId="{2FDD023E-8A1C-437D-965C-588C933D9F15}" dt="2018-11-15T00:54:44.318" v="2109" actId="6549"/>
          <ac:spMkLst>
            <pc:docMk/>
            <pc:sldMk cId="0" sldId="256"/>
            <ac:spMk id="13486" creationId="{506366C6-807E-4FE3-B0C5-919285983B7B}"/>
          </ac:spMkLst>
        </pc:spChg>
        <pc:spChg chg="add mod">
          <ac:chgData name="Johanne Grenier" userId="a88c5c725d971683" providerId="LiveId" clId="{2FDD023E-8A1C-437D-965C-588C933D9F15}" dt="2018-11-14T22:18:12.225" v="1995" actId="164"/>
          <ac:spMkLst>
            <pc:docMk/>
            <pc:sldMk cId="0" sldId="256"/>
            <ac:spMk id="13490" creationId="{8457869F-5AE7-4682-BF16-6767CFFB9160}"/>
          </ac:spMkLst>
        </pc:spChg>
        <pc:spChg chg="add mod ord">
          <ac:chgData name="Johanne Grenier" userId="a88c5c725d971683" providerId="LiveId" clId="{2FDD023E-8A1C-437D-965C-588C933D9F15}" dt="2018-11-14T22:31:05.405" v="2028" actId="1076"/>
          <ac:spMkLst>
            <pc:docMk/>
            <pc:sldMk cId="0" sldId="256"/>
            <ac:spMk id="13491" creationId="{FE7264C0-8005-407A-90E4-9AE64C584137}"/>
          </ac:spMkLst>
        </pc:spChg>
        <pc:spChg chg="add mod ord">
          <ac:chgData name="Johanne Grenier" userId="a88c5c725d971683" providerId="LiveId" clId="{2FDD023E-8A1C-437D-965C-588C933D9F15}" dt="2018-11-14T21:18:24.477" v="750" actId="14100"/>
          <ac:spMkLst>
            <pc:docMk/>
            <pc:sldMk cId="0" sldId="256"/>
            <ac:spMk id="13492" creationId="{A706AD07-0E0F-4FF2-B343-B1938356D9EC}"/>
          </ac:spMkLst>
        </pc:spChg>
        <pc:spChg chg="add del">
          <ac:chgData name="Johanne Grenier" userId="a88c5c725d971683" providerId="LiveId" clId="{2FDD023E-8A1C-437D-965C-588C933D9F15}" dt="2018-11-14T20:39:15.968" v="282"/>
          <ac:spMkLst>
            <pc:docMk/>
            <pc:sldMk cId="0" sldId="256"/>
            <ac:spMk id="13493" creationId="{ECF80671-C59F-44DC-AA12-E55F14EC6376}"/>
          </ac:spMkLst>
        </pc:spChg>
        <pc:spChg chg="add del">
          <ac:chgData name="Johanne Grenier" userId="a88c5c725d971683" providerId="LiveId" clId="{2FDD023E-8A1C-437D-965C-588C933D9F15}" dt="2018-11-14T20:39:32.037" v="284"/>
          <ac:spMkLst>
            <pc:docMk/>
            <pc:sldMk cId="0" sldId="256"/>
            <ac:spMk id="13494" creationId="{A2CA6CC1-AEDB-40A3-94BC-BF298FEAB385}"/>
          </ac:spMkLst>
        </pc:spChg>
        <pc:spChg chg="add mod">
          <ac:chgData name="Johanne Grenier" userId="a88c5c725d971683" providerId="LiveId" clId="{2FDD023E-8A1C-437D-965C-588C933D9F15}" dt="2018-11-14T22:30:40.781" v="2024" actId="1076"/>
          <ac:spMkLst>
            <pc:docMk/>
            <pc:sldMk cId="0" sldId="256"/>
            <ac:spMk id="13497" creationId="{0D0CF4A8-A8FA-483A-9B15-DCAD0CB8D046}"/>
          </ac:spMkLst>
        </pc:spChg>
        <pc:spChg chg="add mod">
          <ac:chgData name="Johanne Grenier" userId="a88c5c725d971683" providerId="LiveId" clId="{2FDD023E-8A1C-437D-965C-588C933D9F15}" dt="2018-11-14T20:56:19.384" v="403" actId="164"/>
          <ac:spMkLst>
            <pc:docMk/>
            <pc:sldMk cId="0" sldId="256"/>
            <ac:spMk id="13502" creationId="{6C326541-CC73-488D-82B8-7B0B8AE8F7AE}"/>
          </ac:spMkLst>
        </pc:spChg>
        <pc:grpChg chg="del">
          <ac:chgData name="Johanne Grenier" userId="a88c5c725d971683" providerId="LiveId" clId="{2FDD023E-8A1C-437D-965C-588C933D9F15}" dt="2018-11-14T19:43:47.985" v="2" actId="478"/>
          <ac:grpSpMkLst>
            <pc:docMk/>
            <pc:sldMk cId="0" sldId="256"/>
            <ac:grpSpMk id="63" creationId="{4E52B6E0-4983-41CE-84EC-D4E977CE7C13}"/>
          </ac:grpSpMkLst>
        </pc:grpChg>
        <pc:grpChg chg="add mod">
          <ac:chgData name="Johanne Grenier" userId="a88c5c725d971683" providerId="LiveId" clId="{2FDD023E-8A1C-437D-965C-588C933D9F15}" dt="2018-11-14T22:18:12.225" v="1995" actId="164"/>
          <ac:grpSpMkLst>
            <pc:docMk/>
            <pc:sldMk cId="0" sldId="256"/>
            <ac:grpSpMk id="64" creationId="{D9CDAC3C-9881-4EAD-B6E1-515FB2FD72B2}"/>
          </ac:grpSpMkLst>
        </pc:grpChg>
        <pc:grpChg chg="add mod">
          <ac:chgData name="Johanne Grenier" userId="a88c5c725d971683" providerId="LiveId" clId="{2FDD023E-8A1C-437D-965C-588C933D9F15}" dt="2018-11-14T22:18:12.225" v="1995" actId="164"/>
          <ac:grpSpMkLst>
            <pc:docMk/>
            <pc:sldMk cId="0" sldId="256"/>
            <ac:grpSpMk id="65" creationId="{B9CDFB8B-A9E4-4978-B9F8-320050F697B8}"/>
          </ac:grpSpMkLst>
        </pc:grpChg>
        <pc:grpChg chg="add mod">
          <ac:chgData name="Johanne Grenier" userId="a88c5c725d971683" providerId="LiveId" clId="{2FDD023E-8A1C-437D-965C-588C933D9F15}" dt="2018-11-14T22:18:12.225" v="1995" actId="164"/>
          <ac:grpSpMkLst>
            <pc:docMk/>
            <pc:sldMk cId="0" sldId="256"/>
            <ac:grpSpMk id="66" creationId="{60BBE329-66F0-43C1-AC22-977AA7FE9B99}"/>
          </ac:grpSpMkLst>
        </pc:grpChg>
        <pc:grpChg chg="add del mod">
          <ac:chgData name="Johanne Grenier" userId="a88c5c725d971683" providerId="LiveId" clId="{2FDD023E-8A1C-437D-965C-588C933D9F15}" dt="2018-11-14T21:50:51.034" v="1324" actId="478"/>
          <ac:grpSpMkLst>
            <pc:docMk/>
            <pc:sldMk cId="0" sldId="256"/>
            <ac:grpSpMk id="69" creationId="{0876EE04-8468-43FA-9D63-A6EBA25EAFA6}"/>
          </ac:grpSpMkLst>
        </pc:grpChg>
        <pc:grpChg chg="add mod">
          <ac:chgData name="Johanne Grenier" userId="a88c5c725d971683" providerId="LiveId" clId="{2FDD023E-8A1C-437D-965C-588C933D9F15}" dt="2018-11-14T22:32:22.770" v="2073" actId="1076"/>
          <ac:grpSpMkLst>
            <pc:docMk/>
            <pc:sldMk cId="0" sldId="256"/>
            <ac:grpSpMk id="102" creationId="{7DCF53F9-457A-41CA-8765-EA6077829B03}"/>
          </ac:grpSpMkLst>
        </pc:grpChg>
        <pc:grpChg chg="add mod">
          <ac:chgData name="Johanne Grenier" userId="a88c5c725d971683" providerId="LiveId" clId="{2FDD023E-8A1C-437D-965C-588C933D9F15}" dt="2018-11-14T22:32:04.836" v="2071" actId="1076"/>
          <ac:grpSpMkLst>
            <pc:docMk/>
            <pc:sldMk cId="0" sldId="256"/>
            <ac:grpSpMk id="103" creationId="{6DF33664-163E-45A7-8C93-CE5C7469F178}"/>
          </ac:grpSpMkLst>
        </pc:grpChg>
        <pc:grpChg chg="add mod">
          <ac:chgData name="Johanne Grenier" userId="a88c5c725d971683" providerId="LiveId" clId="{2FDD023E-8A1C-437D-965C-588C933D9F15}" dt="2018-11-14T21:58:42.045" v="1549" actId="164"/>
          <ac:grpSpMkLst>
            <pc:docMk/>
            <pc:sldMk cId="0" sldId="256"/>
            <ac:grpSpMk id="159" creationId="{46A450FF-8108-4A3E-BCB1-12328F797107}"/>
          </ac:grpSpMkLst>
        </pc:grpChg>
        <pc:grpChg chg="add mod">
          <ac:chgData name="Johanne Grenier" userId="a88c5c725d971683" providerId="LiveId" clId="{2FDD023E-8A1C-437D-965C-588C933D9F15}" dt="2018-11-14T21:58:42.045" v="1549" actId="164"/>
          <ac:grpSpMkLst>
            <pc:docMk/>
            <pc:sldMk cId="0" sldId="256"/>
            <ac:grpSpMk id="174" creationId="{B4A27641-53C7-40B5-B317-4D7DE0F11512}"/>
          </ac:grpSpMkLst>
        </pc:grpChg>
        <pc:grpChg chg="add mod">
          <ac:chgData name="Johanne Grenier" userId="a88c5c725d971683" providerId="LiveId" clId="{2FDD023E-8A1C-437D-965C-588C933D9F15}" dt="2018-11-14T21:58:42.045" v="1549" actId="164"/>
          <ac:grpSpMkLst>
            <pc:docMk/>
            <pc:sldMk cId="0" sldId="256"/>
            <ac:grpSpMk id="193" creationId="{34ECE6B6-90F7-4088-9BBC-387AE13C2A98}"/>
          </ac:grpSpMkLst>
        </pc:grpChg>
        <pc:grpChg chg="add mod">
          <ac:chgData name="Johanne Grenier" userId="a88c5c725d971683" providerId="LiveId" clId="{2FDD023E-8A1C-437D-965C-588C933D9F15}" dt="2018-11-14T21:58:14.501" v="1542" actId="164"/>
          <ac:grpSpMkLst>
            <pc:docMk/>
            <pc:sldMk cId="0" sldId="256"/>
            <ac:grpSpMk id="213" creationId="{409E89E3-DF2D-4051-BE64-8F4E8C688F51}"/>
          </ac:grpSpMkLst>
        </pc:grpChg>
        <pc:grpChg chg="add mod">
          <ac:chgData name="Johanne Grenier" userId="a88c5c725d971683" providerId="LiveId" clId="{2FDD023E-8A1C-437D-965C-588C933D9F15}" dt="2018-11-14T22:32:42.752" v="2079" actId="164"/>
          <ac:grpSpMkLst>
            <pc:docMk/>
            <pc:sldMk cId="0" sldId="256"/>
            <ac:grpSpMk id="221" creationId="{DD13156A-76D0-4CF9-A03B-B70EA26A9668}"/>
          </ac:grpSpMkLst>
        </pc:grpChg>
        <pc:grpChg chg="add mod">
          <ac:chgData name="Johanne Grenier" userId="a88c5c725d971683" providerId="LiveId" clId="{2FDD023E-8A1C-437D-965C-588C933D9F15}" dt="2018-11-14T22:06:13.940" v="1657" actId="1036"/>
          <ac:grpSpMkLst>
            <pc:docMk/>
            <pc:sldMk cId="0" sldId="256"/>
            <ac:grpSpMk id="249" creationId="{C4B95C94-229E-4C40-8884-1145D39C0985}"/>
          </ac:grpSpMkLst>
        </pc:grpChg>
        <pc:grpChg chg="add mod">
          <ac:chgData name="Johanne Grenier" userId="a88c5c725d971683" providerId="LiveId" clId="{2FDD023E-8A1C-437D-965C-588C933D9F15}" dt="2018-11-14T22:30:35.805" v="2023" actId="1076"/>
          <ac:grpSpMkLst>
            <pc:docMk/>
            <pc:sldMk cId="0" sldId="256"/>
            <ac:grpSpMk id="254" creationId="{9F175C04-72CC-4AD4-AD5C-E8AD3A324CD5}"/>
          </ac:grpSpMkLst>
        </pc:grpChg>
        <pc:grpChg chg="add mod">
          <ac:chgData name="Johanne Grenier" userId="a88c5c725d971683" providerId="LiveId" clId="{2FDD023E-8A1C-437D-965C-588C933D9F15}" dt="2018-11-14T22:31:37.436" v="2067" actId="14100"/>
          <ac:grpSpMkLst>
            <pc:docMk/>
            <pc:sldMk cId="0" sldId="256"/>
            <ac:grpSpMk id="1038" creationId="{0293EEF2-0A1B-4231-86EA-F8EACF193FFD}"/>
          </ac:grpSpMkLst>
        </pc:grpChg>
        <pc:grpChg chg="add mod">
          <ac:chgData name="Johanne Grenier" userId="a88c5c725d971683" providerId="LiveId" clId="{2FDD023E-8A1C-437D-965C-588C933D9F15}" dt="2018-11-14T22:32:54.582" v="2080" actId="1076"/>
          <ac:grpSpMkLst>
            <pc:docMk/>
            <pc:sldMk cId="0" sldId="256"/>
            <ac:grpSpMk id="1039" creationId="{A63C1C76-823E-4C94-8922-A26D2A981C0A}"/>
          </ac:grpSpMkLst>
        </pc:grpChg>
        <pc:grpChg chg="del">
          <ac:chgData name="Johanne Grenier" userId="a88c5c725d971683" providerId="LiveId" clId="{2FDD023E-8A1C-437D-965C-588C933D9F15}" dt="2018-11-14T19:43:47.985" v="2" actId="478"/>
          <ac:grpSpMkLst>
            <pc:docMk/>
            <pc:sldMk cId="0" sldId="256"/>
            <ac:grpSpMk id="13474" creationId="{16CA7AD2-24C9-49D6-A4C4-A3DBCA3D2EDC}"/>
          </ac:grpSpMkLst>
        </pc:grpChg>
        <pc:graphicFrameChg chg="del mod">
          <ac:chgData name="Johanne Grenier" userId="a88c5c725d971683" providerId="LiveId" clId="{2FDD023E-8A1C-437D-965C-588C933D9F15}" dt="2018-11-14T19:43:44.481" v="1" actId="478"/>
          <ac:graphicFrameMkLst>
            <pc:docMk/>
            <pc:sldMk cId="0" sldId="256"/>
            <ac:graphicFrameMk id="13463" creationId="{534979AE-EB8D-4556-8FF1-A2A5011532A2}"/>
          </ac:graphicFrameMkLst>
        </pc:graphicFrameChg>
        <pc:picChg chg="del">
          <ac:chgData name="Johanne Grenier" userId="a88c5c725d971683" providerId="LiveId" clId="{2FDD023E-8A1C-437D-965C-588C933D9F15}" dt="2018-11-14T19:43:47.985" v="2" actId="478"/>
          <ac:picMkLst>
            <pc:docMk/>
            <pc:sldMk cId="0" sldId="256"/>
            <ac:picMk id="38" creationId="{D4BB4791-043D-4C45-BA25-5150C1B64658}"/>
          </ac:picMkLst>
        </pc:picChg>
        <pc:picChg chg="del">
          <ac:chgData name="Johanne Grenier" userId="a88c5c725d971683" providerId="LiveId" clId="{2FDD023E-8A1C-437D-965C-588C933D9F15}" dt="2018-11-14T19:43:47.985" v="2" actId="478"/>
          <ac:picMkLst>
            <pc:docMk/>
            <pc:sldMk cId="0" sldId="256"/>
            <ac:picMk id="40" creationId="{5852E202-3825-4D2B-ABDD-B0437CEFE04F}"/>
          </ac:picMkLst>
        </pc:picChg>
        <pc:picChg chg="del">
          <ac:chgData name="Johanne Grenier" userId="a88c5c725d971683" providerId="LiveId" clId="{2FDD023E-8A1C-437D-965C-588C933D9F15}" dt="2018-11-14T19:43:47.985" v="2" actId="478"/>
          <ac:picMkLst>
            <pc:docMk/>
            <pc:sldMk cId="0" sldId="256"/>
            <ac:picMk id="42" creationId="{248D9569-BF34-449B-9291-1DDBBFF5297A}"/>
          </ac:picMkLst>
        </pc:picChg>
        <pc:picChg chg="del">
          <ac:chgData name="Johanne Grenier" userId="a88c5c725d971683" providerId="LiveId" clId="{2FDD023E-8A1C-437D-965C-588C933D9F15}" dt="2018-11-14T19:43:47.985" v="2" actId="478"/>
          <ac:picMkLst>
            <pc:docMk/>
            <pc:sldMk cId="0" sldId="256"/>
            <ac:picMk id="44" creationId="{18702295-08CE-442D-9C79-D276A5E47EF6}"/>
          </ac:picMkLst>
        </pc:picChg>
        <pc:picChg chg="del">
          <ac:chgData name="Johanne Grenier" userId="a88c5c725d971683" providerId="LiveId" clId="{2FDD023E-8A1C-437D-965C-588C933D9F15}" dt="2018-11-14T19:43:47.985" v="2" actId="478"/>
          <ac:picMkLst>
            <pc:docMk/>
            <pc:sldMk cId="0" sldId="256"/>
            <ac:picMk id="46" creationId="{B56066DC-BD9F-4A83-84D9-5E51E2D214AC}"/>
          </ac:picMkLst>
        </pc:picChg>
        <pc:picChg chg="del">
          <ac:chgData name="Johanne Grenier" userId="a88c5c725d971683" providerId="LiveId" clId="{2FDD023E-8A1C-437D-965C-588C933D9F15}" dt="2018-11-14T19:43:47.985" v="2" actId="478"/>
          <ac:picMkLst>
            <pc:docMk/>
            <pc:sldMk cId="0" sldId="256"/>
            <ac:picMk id="53" creationId="{2EFCCCC6-B29E-4B26-91D0-817C9F8AF47F}"/>
          </ac:picMkLst>
        </pc:picChg>
        <pc:picChg chg="del">
          <ac:chgData name="Johanne Grenier" userId="a88c5c725d971683" providerId="LiveId" clId="{2FDD023E-8A1C-437D-965C-588C933D9F15}" dt="2018-11-14T19:43:47.985" v="2" actId="478"/>
          <ac:picMkLst>
            <pc:docMk/>
            <pc:sldMk cId="0" sldId="256"/>
            <ac:picMk id="62" creationId="{FCF89F26-3F0E-416B-8097-7145F451F56B}"/>
          </ac:picMkLst>
        </pc:picChg>
        <pc:picChg chg="add mod">
          <ac:chgData name="Johanne Grenier" userId="a88c5c725d971683" providerId="LiveId" clId="{2FDD023E-8A1C-437D-965C-588C933D9F15}" dt="2018-11-14T21:18:20.958" v="749" actId="1076"/>
          <ac:picMkLst>
            <pc:docMk/>
            <pc:sldMk cId="0" sldId="256"/>
            <ac:picMk id="246" creationId="{362A54E3-674E-4B0A-8F2F-3BF2551D61FE}"/>
          </ac:picMkLst>
        </pc:picChg>
        <pc:picChg chg="add mod">
          <ac:chgData name="Johanne Grenier" userId="a88c5c725d971683" providerId="LiveId" clId="{2FDD023E-8A1C-437D-965C-588C933D9F15}" dt="2018-11-14T22:06:13.940" v="1657" actId="1036"/>
          <ac:picMkLst>
            <pc:docMk/>
            <pc:sldMk cId="0" sldId="256"/>
            <ac:picMk id="252" creationId="{7A4CE59C-80B5-48D1-8067-A7F62509B573}"/>
          </ac:picMkLst>
        </pc:picChg>
        <pc:picChg chg="add del">
          <ac:chgData name="Johanne Grenier" userId="a88c5c725d971683" providerId="LiveId" clId="{2FDD023E-8A1C-437D-965C-588C933D9F15}" dt="2018-11-14T20:54:27.570" v="363"/>
          <ac:picMkLst>
            <pc:docMk/>
            <pc:sldMk cId="0" sldId="256"/>
            <ac:picMk id="253" creationId="{10AA1D3A-CF2E-43F1-95BF-47B2D470935D}"/>
          </ac:picMkLst>
        </pc:picChg>
        <pc:picChg chg="del">
          <ac:chgData name="Johanne Grenier" userId="a88c5c725d971683" providerId="LiveId" clId="{2FDD023E-8A1C-437D-965C-588C933D9F15}" dt="2018-11-14T19:43:47.985" v="2" actId="478"/>
          <ac:picMkLst>
            <pc:docMk/>
            <pc:sldMk cId="0" sldId="256"/>
            <ac:picMk id="13478" creationId="{8B627CEE-96B5-4D50-A3F8-D98BF709A189}"/>
          </ac:picMkLst>
        </pc:picChg>
        <pc:picChg chg="add del mod">
          <ac:chgData name="Johanne Grenier" userId="a88c5c725d971683" providerId="LiveId" clId="{2FDD023E-8A1C-437D-965C-588C933D9F15}" dt="2018-11-14T21:05:45.254" v="564" actId="478"/>
          <ac:picMkLst>
            <pc:docMk/>
            <pc:sldMk cId="0" sldId="256"/>
            <ac:picMk id="13487" creationId="{0D73EEE6-FF30-466F-84F1-1B8D5819FA32}"/>
          </ac:picMkLst>
        </pc:picChg>
        <pc:picChg chg="add del mod">
          <ac:chgData name="Johanne Grenier" userId="a88c5c725d971683" providerId="LiveId" clId="{2FDD023E-8A1C-437D-965C-588C933D9F15}" dt="2018-11-14T19:51:06.225" v="96" actId="478"/>
          <ac:picMkLst>
            <pc:docMk/>
            <pc:sldMk cId="0" sldId="256"/>
            <ac:picMk id="13488" creationId="{D41158D3-33DD-4145-9489-9A7A9B34B9AE}"/>
          </ac:picMkLst>
        </pc:picChg>
        <pc:picChg chg="add del mod">
          <ac:chgData name="Johanne Grenier" userId="a88c5c725d971683" providerId="LiveId" clId="{2FDD023E-8A1C-437D-965C-588C933D9F15}" dt="2018-11-14T21:27:02.969" v="904" actId="478"/>
          <ac:picMkLst>
            <pc:docMk/>
            <pc:sldMk cId="0" sldId="256"/>
            <ac:picMk id="13489" creationId="{C0033AD9-862B-4279-8AC8-107D6D18E25D}"/>
          </ac:picMkLst>
        </pc:picChg>
        <pc:picChg chg="add mod modCrop">
          <ac:chgData name="Johanne Grenier" userId="a88c5c725d971683" providerId="LiveId" clId="{2FDD023E-8A1C-437D-965C-588C933D9F15}" dt="2018-11-14T22:31:42.767" v="2068" actId="1076"/>
          <ac:picMkLst>
            <pc:docMk/>
            <pc:sldMk cId="0" sldId="256"/>
            <ac:picMk id="13496" creationId="{9225E8C2-7D40-4CB7-9D58-432A5281C586}"/>
          </ac:picMkLst>
        </pc:picChg>
        <pc:picChg chg="add mod">
          <ac:chgData name="Johanne Grenier" userId="a88c5c725d971683" providerId="LiveId" clId="{2FDD023E-8A1C-437D-965C-588C933D9F15}" dt="2018-11-14T22:30:40.781" v="2024" actId="1076"/>
          <ac:picMkLst>
            <pc:docMk/>
            <pc:sldMk cId="0" sldId="256"/>
            <ac:picMk id="13499" creationId="{A7777779-74A2-40DF-A724-AE53269A87FC}"/>
          </ac:picMkLst>
        </pc:picChg>
        <pc:picChg chg="add del mod">
          <ac:chgData name="Johanne Grenier" userId="a88c5c725d971683" providerId="LiveId" clId="{2FDD023E-8A1C-437D-965C-588C933D9F15}" dt="2018-11-14T20:56:19.384" v="403" actId="164"/>
          <ac:picMkLst>
            <pc:docMk/>
            <pc:sldMk cId="0" sldId="256"/>
            <ac:picMk id="13501" creationId="{B021F2EC-8A1A-44DE-8DF1-4FDE656BE169}"/>
          </ac:picMkLst>
        </pc:picChg>
        <pc:picChg chg="add del">
          <ac:chgData name="Johanne Grenier" userId="a88c5c725d971683" providerId="LiveId" clId="{2FDD023E-8A1C-437D-965C-588C933D9F15}" dt="2018-11-14T20:54:28.118" v="364"/>
          <ac:picMkLst>
            <pc:docMk/>
            <pc:sldMk cId="0" sldId="256"/>
            <ac:picMk id="13503" creationId="{EC59D698-DF0F-4F63-8A35-6F465672A9C6}"/>
          </ac:picMkLst>
        </pc:picChg>
        <pc:cxnChg chg="del">
          <ac:chgData name="Johanne Grenier" userId="a88c5c725d971683" providerId="LiveId" clId="{2FDD023E-8A1C-437D-965C-588C933D9F15}" dt="2018-11-14T19:43:47.985" v="2" actId="478"/>
          <ac:cxnSpMkLst>
            <pc:docMk/>
            <pc:sldMk cId="0" sldId="256"/>
            <ac:cxnSpMk id="95" creationId="{59E39C5D-60C2-4E87-9541-4EAC9F2CD191}"/>
          </ac:cxnSpMkLst>
        </pc:cxnChg>
        <pc:cxnChg chg="del">
          <ac:chgData name="Johanne Grenier" userId="a88c5c725d971683" providerId="LiveId" clId="{2FDD023E-8A1C-437D-965C-588C933D9F15}" dt="2018-11-14T19:43:47.985" v="2" actId="478"/>
          <ac:cxnSpMkLst>
            <pc:docMk/>
            <pc:sldMk cId="0" sldId="256"/>
            <ac:cxnSpMk id="97" creationId="{F2AB3DA0-8178-464F-B72A-46E72ACD6138}"/>
          </ac:cxnSpMkLst>
        </pc:cxnChg>
        <pc:cxnChg chg="mod">
          <ac:chgData name="Johanne Grenier" userId="a88c5c725d971683" providerId="LiveId" clId="{2FDD023E-8A1C-437D-965C-588C933D9F15}" dt="2018-11-14T21:41:24.592" v="1153" actId="14100"/>
          <ac:cxnSpMkLst>
            <pc:docMk/>
            <pc:sldMk cId="0" sldId="256"/>
            <ac:cxnSpMk id="168" creationId="{1A2C69AF-1779-4082-B73B-F09E95F4F007}"/>
          </ac:cxnSpMkLst>
        </pc:cxnChg>
        <pc:cxnChg chg="mod">
          <ac:chgData name="Johanne Grenier" userId="a88c5c725d971683" providerId="LiveId" clId="{2FDD023E-8A1C-437D-965C-588C933D9F15}" dt="2018-11-14T21:41:24.592" v="1153" actId="14100"/>
          <ac:cxnSpMkLst>
            <pc:docMk/>
            <pc:sldMk cId="0" sldId="256"/>
            <ac:cxnSpMk id="170" creationId="{CA2923BE-38D8-4F41-94EB-968E2672A331}"/>
          </ac:cxnSpMkLst>
        </pc:cxnChg>
        <pc:cxnChg chg="mod">
          <ac:chgData name="Johanne Grenier" userId="a88c5c725d971683" providerId="LiveId" clId="{2FDD023E-8A1C-437D-965C-588C933D9F15}" dt="2018-11-14T22:14:23.951" v="1892" actId="692"/>
          <ac:cxnSpMkLst>
            <pc:docMk/>
            <pc:sldMk cId="0" sldId="256"/>
            <ac:cxnSpMk id="229" creationId="{7DD122F3-C996-4ED4-B99D-CB1B7E4A809F}"/>
          </ac:cxnSpMkLst>
        </pc:cxnChg>
        <pc:cxnChg chg="mod">
          <ac:chgData name="Johanne Grenier" userId="a88c5c725d971683" providerId="LiveId" clId="{2FDD023E-8A1C-437D-965C-588C933D9F15}" dt="2018-11-14T22:14:20.191" v="1891" actId="692"/>
          <ac:cxnSpMkLst>
            <pc:docMk/>
            <pc:sldMk cId="0" sldId="256"/>
            <ac:cxnSpMk id="230" creationId="{2F38EA8A-59B3-4F55-BE4A-2957A841966F}"/>
          </ac:cxnSpMkLst>
        </pc:cxnChg>
        <pc:cxnChg chg="mod">
          <ac:chgData name="Johanne Grenier" userId="a88c5c725d971683" providerId="LiveId" clId="{2FDD023E-8A1C-437D-965C-588C933D9F15}" dt="2018-11-14T22:14:31.519" v="1893" actId="692"/>
          <ac:cxnSpMkLst>
            <pc:docMk/>
            <pc:sldMk cId="0" sldId="256"/>
            <ac:cxnSpMk id="231" creationId="{6C486A22-7F3B-47AB-8A99-5F779412BD43}"/>
          </ac:cxnSpMkLst>
        </pc:cxnChg>
        <pc:cxnChg chg="mod">
          <ac:chgData name="Johanne Grenier" userId="a88c5c725d971683" providerId="LiveId" clId="{2FDD023E-8A1C-437D-965C-588C933D9F15}" dt="2018-11-14T22:11:22.252" v="1880" actId="14100"/>
          <ac:cxnSpMkLst>
            <pc:docMk/>
            <pc:sldMk cId="0" sldId="256"/>
            <ac:cxnSpMk id="232" creationId="{EB7CEFC6-2B1F-482B-A67D-4927FBDA6AF4}"/>
          </ac:cxnSpMkLst>
        </pc:cxnChg>
        <pc:cxnChg chg="mod">
          <ac:chgData name="Johanne Grenier" userId="a88c5c725d971683" providerId="LiveId" clId="{2FDD023E-8A1C-437D-965C-588C933D9F15}" dt="2018-11-14T22:11:22.252" v="1880" actId="14100"/>
          <ac:cxnSpMkLst>
            <pc:docMk/>
            <pc:sldMk cId="0" sldId="256"/>
            <ac:cxnSpMk id="233" creationId="{BDC847E3-98F5-4FB4-BC6B-12983B301A9A}"/>
          </ac:cxnSpMkLst>
        </pc:cxnChg>
        <pc:cxnChg chg="mod">
          <ac:chgData name="Johanne Grenier" userId="a88c5c725d971683" providerId="LiveId" clId="{2FDD023E-8A1C-437D-965C-588C933D9F15}" dt="2018-11-14T22:09:37.498" v="1828" actId="1076"/>
          <ac:cxnSpMkLst>
            <pc:docMk/>
            <pc:sldMk cId="0" sldId="256"/>
            <ac:cxnSpMk id="234" creationId="{1AEE183F-B260-4388-85F7-0F7CC9583E0C}"/>
          </ac:cxnSpMkLst>
        </pc:cxnChg>
        <pc:cxnChg chg="mod">
          <ac:chgData name="Johanne Grenier" userId="a88c5c725d971683" providerId="LiveId" clId="{2FDD023E-8A1C-437D-965C-588C933D9F15}" dt="2018-11-14T22:09:46.709" v="1829" actId="1076"/>
          <ac:cxnSpMkLst>
            <pc:docMk/>
            <pc:sldMk cId="0" sldId="256"/>
            <ac:cxnSpMk id="235" creationId="{7CD3D3AB-EC9E-422A-8DCA-35DAE65B516F}"/>
          </ac:cxnSpMkLst>
        </pc:cxnChg>
        <pc:cxnChg chg="mod">
          <ac:chgData name="Johanne Grenier" userId="a88c5c725d971683" providerId="LiveId" clId="{2FDD023E-8A1C-437D-965C-588C933D9F15}" dt="2018-11-14T22:09:46.709" v="1829" actId="1076"/>
          <ac:cxnSpMkLst>
            <pc:docMk/>
            <pc:sldMk cId="0" sldId="256"/>
            <ac:cxnSpMk id="236" creationId="{A9827E10-5722-4747-8FEA-65550C18A5C6}"/>
          </ac:cxnSpMkLst>
        </pc:cxnChg>
        <pc:cxnChg chg="mod">
          <ac:chgData name="Johanne Grenier" userId="a88c5c725d971683" providerId="LiveId" clId="{2FDD023E-8A1C-437D-965C-588C933D9F15}" dt="2018-11-14T22:09:46.709" v="1829" actId="1076"/>
          <ac:cxnSpMkLst>
            <pc:docMk/>
            <pc:sldMk cId="0" sldId="256"/>
            <ac:cxnSpMk id="237" creationId="{73F52F79-7920-4625-B2B8-3CA16EDF2887}"/>
          </ac:cxnSpMkLst>
        </pc:cxnChg>
        <pc:cxnChg chg="mod">
          <ac:chgData name="Johanne Grenier" userId="a88c5c725d971683" providerId="LiveId" clId="{2FDD023E-8A1C-437D-965C-588C933D9F15}" dt="2018-11-14T22:14:35.700" v="1894" actId="692"/>
          <ac:cxnSpMkLst>
            <pc:docMk/>
            <pc:sldMk cId="0" sldId="256"/>
            <ac:cxnSpMk id="238" creationId="{7E9B2D87-1E78-4AC5-8930-33EAD272B3D0}"/>
          </ac:cxnSpMkLst>
        </pc:cxnChg>
        <pc:cxnChg chg="mod">
          <ac:chgData name="Johanne Grenier" userId="a88c5c725d971683" providerId="LiveId" clId="{2FDD023E-8A1C-437D-965C-588C933D9F15}" dt="2018-11-14T22:09:46.709" v="1829" actId="1076"/>
          <ac:cxnSpMkLst>
            <pc:docMk/>
            <pc:sldMk cId="0" sldId="256"/>
            <ac:cxnSpMk id="239" creationId="{EC1162CB-5D23-4FF3-85A7-10F12DDAB22C}"/>
          </ac:cxnSpMkLst>
        </pc:cxnChg>
        <pc:cxnChg chg="del">
          <ac:chgData name="Johanne Grenier" userId="a88c5c725d971683" providerId="LiveId" clId="{2FDD023E-8A1C-437D-965C-588C933D9F15}" dt="2018-11-14T19:43:47.985" v="2" actId="478"/>
          <ac:cxnSpMkLst>
            <pc:docMk/>
            <pc:sldMk cId="0" sldId="256"/>
            <ac:cxnSpMk id="13466" creationId="{C9A67842-CB7B-46E6-A190-CA796A0E18BF}"/>
          </ac:cxnSpMkLst>
        </pc:cxnChg>
      </pc:sldChg>
      <pc:sldMasterChg chg="modSldLayout">
        <pc:chgData name="Johanne Grenier" userId="a88c5c725d971683" providerId="LiveId" clId="{2FDD023E-8A1C-437D-965C-588C933D9F15}" dt="2018-11-14T19:49:24.451" v="83" actId="478"/>
        <pc:sldMasterMkLst>
          <pc:docMk/>
          <pc:sldMasterMk cId="0" sldId="2147483660"/>
        </pc:sldMasterMkLst>
        <pc:sldLayoutChg chg="delSp setBg">
          <pc:chgData name="Johanne Grenier" userId="a88c5c725d971683" providerId="LiveId" clId="{2FDD023E-8A1C-437D-965C-588C933D9F15}" dt="2018-11-14T19:49:24.451" v="83" actId="478"/>
          <pc:sldLayoutMkLst>
            <pc:docMk/>
            <pc:sldMasterMk cId="0" sldId="2147483660"/>
            <pc:sldLayoutMk cId="0" sldId="2147483665"/>
          </pc:sldLayoutMkLst>
          <pc:spChg chg="del">
            <ac:chgData name="Johanne Grenier" userId="a88c5c725d971683" providerId="LiveId" clId="{2FDD023E-8A1C-437D-965C-588C933D9F15}" dt="2018-11-14T19:49:20.885" v="82" actId="478"/>
            <ac:spMkLst>
              <pc:docMk/>
              <pc:sldMasterMk cId="0" sldId="2147483660"/>
              <pc:sldLayoutMk cId="0" sldId="2147483665"/>
              <ac:spMk id="2" creationId="{00000000-0000-0000-0000-000000000000}"/>
            </ac:spMkLst>
          </pc:spChg>
          <pc:spChg chg="del">
            <ac:chgData name="Johanne Grenier" userId="a88c5c725d971683" providerId="LiveId" clId="{2FDD023E-8A1C-437D-965C-588C933D9F15}" dt="2018-11-14T19:49:24.451" v="83" actId="478"/>
            <ac:spMkLst>
              <pc:docMk/>
              <pc:sldMasterMk cId="0" sldId="2147483660"/>
              <pc:sldLayoutMk cId="0" sldId="2147483665"/>
              <ac:spMk id="3" creationId="{00000000-0000-0000-0000-000000000000}"/>
            </ac:spMkLst>
          </pc:spChg>
          <pc:spChg chg="del">
            <ac:chgData name="Johanne Grenier" userId="a88c5c725d971683" providerId="LiveId" clId="{2FDD023E-8A1C-437D-965C-588C933D9F15}" dt="2018-11-14T19:49:14.835" v="81" actId="478"/>
            <ac:spMkLst>
              <pc:docMk/>
              <pc:sldMasterMk cId="0" sldId="2147483660"/>
              <pc:sldLayoutMk cId="0" sldId="2147483665"/>
              <ac:spMk id="4" creationId="{00000000-0000-0000-0000-000000000000}"/>
            </ac:spMkLst>
          </pc:spChg>
        </pc:sldLayoutChg>
      </pc:sldMaster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2270641" y="7005156"/>
            <a:ext cx="25733931" cy="14902051"/>
          </a:xfrm>
        </p:spPr>
        <p:txBody>
          <a:bodyPr anchor="b"/>
          <a:lstStyle>
            <a:lvl1pPr algn="ctr">
              <a:defRPr sz="19865"/>
            </a:lvl1pPr>
          </a:lstStyle>
          <a:p>
            <a:r>
              <a:rPr lang="fr-FR"/>
              <a:t>Modifiez le style du titre</a:t>
            </a:r>
            <a:endParaRPr lang="en-US" dirty="0"/>
          </a:p>
        </p:txBody>
      </p:sp>
      <p:sp>
        <p:nvSpPr>
          <p:cNvPr id="3" name="Subtitle 2"/>
          <p:cNvSpPr>
            <a:spLocks noGrp="1"/>
          </p:cNvSpPr>
          <p:nvPr>
            <p:ph type="subTitle" idx="1"/>
          </p:nvPr>
        </p:nvSpPr>
        <p:spPr>
          <a:xfrm>
            <a:off x="3784402" y="22481887"/>
            <a:ext cx="22706410" cy="10334331"/>
          </a:xfrm>
        </p:spPr>
        <p:txBody>
          <a:bodyPr/>
          <a:lstStyle>
            <a:lvl1pPr marL="0" indent="0" algn="ctr">
              <a:buNone/>
              <a:defRPr sz="7946"/>
            </a:lvl1pPr>
            <a:lvl2pPr marL="1513743" indent="0" algn="ctr">
              <a:buNone/>
              <a:defRPr sz="6622"/>
            </a:lvl2pPr>
            <a:lvl3pPr marL="3027487" indent="0" algn="ctr">
              <a:buNone/>
              <a:defRPr sz="5960"/>
            </a:lvl3pPr>
            <a:lvl4pPr marL="4541230" indent="0" algn="ctr">
              <a:buNone/>
              <a:defRPr sz="5297"/>
            </a:lvl4pPr>
            <a:lvl5pPr marL="6054974" indent="0" algn="ctr">
              <a:buNone/>
              <a:defRPr sz="5297"/>
            </a:lvl5pPr>
            <a:lvl6pPr marL="7568717" indent="0" algn="ctr">
              <a:buNone/>
              <a:defRPr sz="5297"/>
            </a:lvl6pPr>
            <a:lvl7pPr marL="9082461" indent="0" algn="ctr">
              <a:buNone/>
              <a:defRPr sz="5297"/>
            </a:lvl7pPr>
            <a:lvl8pPr marL="10596204" indent="0" algn="ctr">
              <a:buNone/>
              <a:defRPr sz="5297"/>
            </a:lvl8pPr>
            <a:lvl9pPr marL="12109948" indent="0" algn="ctr">
              <a:buNone/>
              <a:defRPr sz="5297"/>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lvl1pPr>
              <a:defRPr/>
            </a:lvl1pPr>
          </a:lstStyle>
          <a:p>
            <a:pPr>
              <a:defRPr/>
            </a:pPr>
            <a:fld id="{77B2C873-2E5A-4382-989C-CE2BB8C9FA62}" type="datetimeFigureOut">
              <a:rPr lang="fr-FR"/>
              <a:pPr>
                <a:defRPr/>
              </a:pPr>
              <a:t>20/11/2018</a:t>
            </a:fld>
            <a:endParaRPr lang="fr-FR"/>
          </a:p>
        </p:txBody>
      </p:sp>
      <p:sp>
        <p:nvSpPr>
          <p:cNvPr id="5" name="Footer Placeholder 4"/>
          <p:cNvSpPr>
            <a:spLocks noGrp="1"/>
          </p:cNvSpPr>
          <p:nvPr>
            <p:ph type="ftr" sz="quarter" idx="11"/>
          </p:nvPr>
        </p:nvSpPr>
        <p:spPr/>
        <p:txBody>
          <a:bodyPr/>
          <a:lstStyle>
            <a:lvl1pPr>
              <a:defRPr/>
            </a:lvl1pPr>
          </a:lstStyle>
          <a:p>
            <a:pPr>
              <a:defRPr/>
            </a:pPr>
            <a:endParaRPr lang="fr-FR"/>
          </a:p>
        </p:txBody>
      </p:sp>
      <p:sp>
        <p:nvSpPr>
          <p:cNvPr id="6" name="Slide Number Placeholder 5"/>
          <p:cNvSpPr>
            <a:spLocks noGrp="1"/>
          </p:cNvSpPr>
          <p:nvPr>
            <p:ph type="sldNum" sz="quarter" idx="12"/>
          </p:nvPr>
        </p:nvSpPr>
        <p:spPr/>
        <p:txBody>
          <a:bodyPr/>
          <a:lstStyle>
            <a:lvl1pPr>
              <a:defRPr/>
            </a:lvl1pPr>
          </a:lstStyle>
          <a:p>
            <a:pPr>
              <a:defRPr/>
            </a:pPr>
            <a:fld id="{B3F3126A-C77C-46ED-89C8-0A69FF0BB613}" type="slidenum">
              <a:rPr lang="fr-FR"/>
              <a:pPr>
                <a:defRPr/>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lvl1pPr>
              <a:defRPr/>
            </a:lvl1pPr>
          </a:lstStyle>
          <a:p>
            <a:pPr>
              <a:defRPr/>
            </a:pPr>
            <a:fld id="{32E203FD-3928-4C11-9772-A3DFDB5339ED}" type="datetimeFigureOut">
              <a:rPr lang="fr-FR"/>
              <a:pPr>
                <a:defRPr/>
              </a:pPr>
              <a:t>20/11/2018</a:t>
            </a:fld>
            <a:endParaRPr lang="fr-FR"/>
          </a:p>
        </p:txBody>
      </p:sp>
      <p:sp>
        <p:nvSpPr>
          <p:cNvPr id="5" name="Footer Placeholder 4"/>
          <p:cNvSpPr>
            <a:spLocks noGrp="1"/>
          </p:cNvSpPr>
          <p:nvPr>
            <p:ph type="ftr" sz="quarter" idx="11"/>
          </p:nvPr>
        </p:nvSpPr>
        <p:spPr/>
        <p:txBody>
          <a:bodyPr/>
          <a:lstStyle>
            <a:lvl1pPr>
              <a:defRPr/>
            </a:lvl1pPr>
          </a:lstStyle>
          <a:p>
            <a:pPr>
              <a:defRPr/>
            </a:pPr>
            <a:endParaRPr lang="fr-FR"/>
          </a:p>
        </p:txBody>
      </p:sp>
      <p:sp>
        <p:nvSpPr>
          <p:cNvPr id="6" name="Slide Number Placeholder 5"/>
          <p:cNvSpPr>
            <a:spLocks noGrp="1"/>
          </p:cNvSpPr>
          <p:nvPr>
            <p:ph type="sldNum" sz="quarter" idx="12"/>
          </p:nvPr>
        </p:nvSpPr>
        <p:spPr/>
        <p:txBody>
          <a:bodyPr/>
          <a:lstStyle>
            <a:lvl1pPr>
              <a:defRPr/>
            </a:lvl1pPr>
          </a:lstStyle>
          <a:p>
            <a:pPr>
              <a:defRPr/>
            </a:pPr>
            <a:fld id="{33276AD9-6F27-433A-9E6B-640B1ED2F609}" type="slidenum">
              <a:rPr lang="fr-FR"/>
              <a:pPr>
                <a:defRPr/>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1665701" y="2278904"/>
            <a:ext cx="6528093" cy="36274211"/>
          </a:xfrm>
        </p:spPr>
        <p:txBody>
          <a:bodyPr vert="eaVert"/>
          <a:lstStyle/>
          <a:p>
            <a:r>
              <a:rPr lang="fr-FR"/>
              <a:t>Modifiez le style du titre</a:t>
            </a:r>
            <a:endParaRPr lang="en-US" dirty="0"/>
          </a:p>
        </p:txBody>
      </p:sp>
      <p:sp>
        <p:nvSpPr>
          <p:cNvPr id="3" name="Vertical Text Placeholder 2"/>
          <p:cNvSpPr>
            <a:spLocks noGrp="1"/>
          </p:cNvSpPr>
          <p:nvPr>
            <p:ph type="body" orient="vert" idx="1"/>
          </p:nvPr>
        </p:nvSpPr>
        <p:spPr>
          <a:xfrm>
            <a:off x="2081423" y="2278904"/>
            <a:ext cx="19205838" cy="36274211"/>
          </a:xfrm>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lvl1pPr>
              <a:defRPr/>
            </a:lvl1pPr>
          </a:lstStyle>
          <a:p>
            <a:pPr>
              <a:defRPr/>
            </a:pPr>
            <a:fld id="{6188E47A-9406-41B8-AFF6-DDAF5E10D475}" type="datetimeFigureOut">
              <a:rPr lang="fr-FR"/>
              <a:pPr>
                <a:defRPr/>
              </a:pPr>
              <a:t>20/11/2018</a:t>
            </a:fld>
            <a:endParaRPr lang="fr-FR"/>
          </a:p>
        </p:txBody>
      </p:sp>
      <p:sp>
        <p:nvSpPr>
          <p:cNvPr id="5" name="Footer Placeholder 4"/>
          <p:cNvSpPr>
            <a:spLocks noGrp="1"/>
          </p:cNvSpPr>
          <p:nvPr>
            <p:ph type="ftr" sz="quarter" idx="11"/>
          </p:nvPr>
        </p:nvSpPr>
        <p:spPr/>
        <p:txBody>
          <a:bodyPr/>
          <a:lstStyle>
            <a:lvl1pPr>
              <a:defRPr/>
            </a:lvl1pPr>
          </a:lstStyle>
          <a:p>
            <a:pPr>
              <a:defRPr/>
            </a:pPr>
            <a:endParaRPr lang="fr-FR"/>
          </a:p>
        </p:txBody>
      </p:sp>
      <p:sp>
        <p:nvSpPr>
          <p:cNvPr id="6" name="Slide Number Placeholder 5"/>
          <p:cNvSpPr>
            <a:spLocks noGrp="1"/>
          </p:cNvSpPr>
          <p:nvPr>
            <p:ph type="sldNum" sz="quarter" idx="12"/>
          </p:nvPr>
        </p:nvSpPr>
        <p:spPr/>
        <p:txBody>
          <a:bodyPr/>
          <a:lstStyle>
            <a:lvl1pPr>
              <a:defRPr/>
            </a:lvl1pPr>
          </a:lstStyle>
          <a:p>
            <a:pPr>
              <a:defRPr/>
            </a:pPr>
            <a:fld id="{C5B0E149-E850-4406-92EB-5049859D3DF3}" type="slidenum">
              <a:rPr lang="fr-FR"/>
              <a:pPr>
                <a:defRPr/>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lvl1pPr>
              <a:defRPr/>
            </a:lvl1pPr>
          </a:lstStyle>
          <a:p>
            <a:pPr>
              <a:defRPr/>
            </a:pPr>
            <a:fld id="{59D6DB46-F71B-472E-B5E7-4CB3C2146EF6}" type="datetimeFigureOut">
              <a:rPr lang="fr-FR"/>
              <a:pPr>
                <a:defRPr/>
              </a:pPr>
              <a:t>20/11/2018</a:t>
            </a:fld>
            <a:endParaRPr lang="fr-FR"/>
          </a:p>
        </p:txBody>
      </p:sp>
      <p:sp>
        <p:nvSpPr>
          <p:cNvPr id="5" name="Footer Placeholder 4"/>
          <p:cNvSpPr>
            <a:spLocks noGrp="1"/>
          </p:cNvSpPr>
          <p:nvPr>
            <p:ph type="ftr" sz="quarter" idx="11"/>
          </p:nvPr>
        </p:nvSpPr>
        <p:spPr/>
        <p:txBody>
          <a:bodyPr/>
          <a:lstStyle>
            <a:lvl1pPr>
              <a:defRPr/>
            </a:lvl1pPr>
          </a:lstStyle>
          <a:p>
            <a:pPr>
              <a:defRPr/>
            </a:pPr>
            <a:endParaRPr lang="fr-FR"/>
          </a:p>
        </p:txBody>
      </p:sp>
      <p:sp>
        <p:nvSpPr>
          <p:cNvPr id="6" name="Slide Number Placeholder 5"/>
          <p:cNvSpPr>
            <a:spLocks noGrp="1"/>
          </p:cNvSpPr>
          <p:nvPr>
            <p:ph type="sldNum" sz="quarter" idx="12"/>
          </p:nvPr>
        </p:nvSpPr>
        <p:spPr/>
        <p:txBody>
          <a:bodyPr/>
          <a:lstStyle>
            <a:lvl1pPr>
              <a:defRPr/>
            </a:lvl1pPr>
          </a:lstStyle>
          <a:p>
            <a:pPr>
              <a:defRPr/>
            </a:pPr>
            <a:fld id="{7B6806DE-A9C6-4301-820F-98357B2CBF98}" type="slidenum">
              <a:rPr lang="fr-FR"/>
              <a:pPr>
                <a:defRPr/>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2065654" y="10671229"/>
            <a:ext cx="26112371" cy="17805173"/>
          </a:xfrm>
        </p:spPr>
        <p:txBody>
          <a:bodyPr anchor="b"/>
          <a:lstStyle>
            <a:lvl1pPr>
              <a:defRPr sz="19865"/>
            </a:lvl1pPr>
          </a:lstStyle>
          <a:p>
            <a:r>
              <a:rPr lang="fr-FR"/>
              <a:t>Modifiez le style du titre</a:t>
            </a:r>
            <a:endParaRPr lang="en-US" dirty="0"/>
          </a:p>
        </p:txBody>
      </p:sp>
      <p:sp>
        <p:nvSpPr>
          <p:cNvPr id="3" name="Text Placeholder 2"/>
          <p:cNvSpPr>
            <a:spLocks noGrp="1"/>
          </p:cNvSpPr>
          <p:nvPr>
            <p:ph type="body" idx="1"/>
          </p:nvPr>
        </p:nvSpPr>
        <p:spPr>
          <a:xfrm>
            <a:off x="2065654" y="28644846"/>
            <a:ext cx="26112371" cy="9363320"/>
          </a:xfrm>
        </p:spPr>
        <p:txBody>
          <a:bodyPr/>
          <a:lstStyle>
            <a:lvl1pPr marL="0" indent="0">
              <a:buNone/>
              <a:defRPr sz="7946">
                <a:solidFill>
                  <a:schemeClr val="tx1"/>
                </a:solidFill>
              </a:defRPr>
            </a:lvl1pPr>
            <a:lvl2pPr marL="1513743" indent="0">
              <a:buNone/>
              <a:defRPr sz="6622">
                <a:solidFill>
                  <a:schemeClr val="tx1">
                    <a:tint val="75000"/>
                  </a:schemeClr>
                </a:solidFill>
              </a:defRPr>
            </a:lvl2pPr>
            <a:lvl3pPr marL="3027487" indent="0">
              <a:buNone/>
              <a:defRPr sz="5960">
                <a:solidFill>
                  <a:schemeClr val="tx1">
                    <a:tint val="75000"/>
                  </a:schemeClr>
                </a:solidFill>
              </a:defRPr>
            </a:lvl3pPr>
            <a:lvl4pPr marL="4541230" indent="0">
              <a:buNone/>
              <a:defRPr sz="5297">
                <a:solidFill>
                  <a:schemeClr val="tx1">
                    <a:tint val="75000"/>
                  </a:schemeClr>
                </a:solidFill>
              </a:defRPr>
            </a:lvl4pPr>
            <a:lvl5pPr marL="6054974" indent="0">
              <a:buNone/>
              <a:defRPr sz="5297">
                <a:solidFill>
                  <a:schemeClr val="tx1">
                    <a:tint val="75000"/>
                  </a:schemeClr>
                </a:solidFill>
              </a:defRPr>
            </a:lvl5pPr>
            <a:lvl6pPr marL="7568717" indent="0">
              <a:buNone/>
              <a:defRPr sz="5297">
                <a:solidFill>
                  <a:schemeClr val="tx1">
                    <a:tint val="75000"/>
                  </a:schemeClr>
                </a:solidFill>
              </a:defRPr>
            </a:lvl6pPr>
            <a:lvl7pPr marL="9082461" indent="0">
              <a:buNone/>
              <a:defRPr sz="5297">
                <a:solidFill>
                  <a:schemeClr val="tx1">
                    <a:tint val="75000"/>
                  </a:schemeClr>
                </a:solidFill>
              </a:defRPr>
            </a:lvl7pPr>
            <a:lvl8pPr marL="10596204" indent="0">
              <a:buNone/>
              <a:defRPr sz="5297">
                <a:solidFill>
                  <a:schemeClr val="tx1">
                    <a:tint val="75000"/>
                  </a:schemeClr>
                </a:solidFill>
              </a:defRPr>
            </a:lvl8pPr>
            <a:lvl9pPr marL="12109948" indent="0">
              <a:buNone/>
              <a:defRPr sz="5297">
                <a:solidFill>
                  <a:schemeClr val="tx1">
                    <a:tint val="75000"/>
                  </a:schemeClr>
                </a:solidFill>
              </a:defRPr>
            </a:lvl9pPr>
          </a:lstStyle>
          <a:p>
            <a:pPr lvl="0"/>
            <a:r>
              <a:rPr lang="fr-FR"/>
              <a:t>Modifier les styles du texte du masque</a:t>
            </a:r>
          </a:p>
        </p:txBody>
      </p:sp>
      <p:sp>
        <p:nvSpPr>
          <p:cNvPr id="4" name="Date Placeholder 3"/>
          <p:cNvSpPr>
            <a:spLocks noGrp="1"/>
          </p:cNvSpPr>
          <p:nvPr>
            <p:ph type="dt" sz="half" idx="10"/>
          </p:nvPr>
        </p:nvSpPr>
        <p:spPr/>
        <p:txBody>
          <a:bodyPr/>
          <a:lstStyle>
            <a:lvl1pPr>
              <a:defRPr/>
            </a:lvl1pPr>
          </a:lstStyle>
          <a:p>
            <a:pPr>
              <a:defRPr/>
            </a:pPr>
            <a:fld id="{B4D8D81F-EE9F-42C3-8DCC-76632F750D22}" type="datetimeFigureOut">
              <a:rPr lang="fr-FR"/>
              <a:pPr>
                <a:defRPr/>
              </a:pPr>
              <a:t>20/11/2018</a:t>
            </a:fld>
            <a:endParaRPr lang="fr-FR"/>
          </a:p>
        </p:txBody>
      </p:sp>
      <p:sp>
        <p:nvSpPr>
          <p:cNvPr id="5" name="Footer Placeholder 4"/>
          <p:cNvSpPr>
            <a:spLocks noGrp="1"/>
          </p:cNvSpPr>
          <p:nvPr>
            <p:ph type="ftr" sz="quarter" idx="11"/>
          </p:nvPr>
        </p:nvSpPr>
        <p:spPr/>
        <p:txBody>
          <a:bodyPr/>
          <a:lstStyle>
            <a:lvl1pPr>
              <a:defRPr/>
            </a:lvl1pPr>
          </a:lstStyle>
          <a:p>
            <a:pPr>
              <a:defRPr/>
            </a:pPr>
            <a:endParaRPr lang="fr-FR"/>
          </a:p>
        </p:txBody>
      </p:sp>
      <p:sp>
        <p:nvSpPr>
          <p:cNvPr id="6" name="Slide Number Placeholder 5"/>
          <p:cNvSpPr>
            <a:spLocks noGrp="1"/>
          </p:cNvSpPr>
          <p:nvPr>
            <p:ph type="sldNum" sz="quarter" idx="12"/>
          </p:nvPr>
        </p:nvSpPr>
        <p:spPr/>
        <p:txBody>
          <a:bodyPr/>
          <a:lstStyle>
            <a:lvl1pPr>
              <a:defRPr/>
            </a:lvl1pPr>
          </a:lstStyle>
          <a:p>
            <a:pPr>
              <a:defRPr/>
            </a:pPr>
            <a:fld id="{8C74C2EB-D0D1-44C5-874D-D97FB5BA4CF5}" type="slidenum">
              <a:rPr lang="fr-FR"/>
              <a:pPr>
                <a:defRPr/>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2081421" y="11394520"/>
            <a:ext cx="12866966" cy="27158594"/>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15326826" y="11394520"/>
            <a:ext cx="12866966" cy="27158594"/>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3"/>
          <p:cNvSpPr>
            <a:spLocks noGrp="1"/>
          </p:cNvSpPr>
          <p:nvPr>
            <p:ph type="dt" sz="half" idx="10"/>
          </p:nvPr>
        </p:nvSpPr>
        <p:spPr/>
        <p:txBody>
          <a:bodyPr/>
          <a:lstStyle>
            <a:lvl1pPr>
              <a:defRPr/>
            </a:lvl1pPr>
          </a:lstStyle>
          <a:p>
            <a:pPr>
              <a:defRPr/>
            </a:pPr>
            <a:fld id="{17E28F4A-E92D-4DFD-AA63-F328187129B8}" type="datetimeFigureOut">
              <a:rPr lang="fr-FR"/>
              <a:pPr>
                <a:defRPr/>
              </a:pPr>
              <a:t>20/11/2018</a:t>
            </a:fld>
            <a:endParaRPr lang="fr-FR"/>
          </a:p>
        </p:txBody>
      </p:sp>
      <p:sp>
        <p:nvSpPr>
          <p:cNvPr id="6" name="Footer Placeholder 4"/>
          <p:cNvSpPr>
            <a:spLocks noGrp="1"/>
          </p:cNvSpPr>
          <p:nvPr>
            <p:ph type="ftr" sz="quarter" idx="11"/>
          </p:nvPr>
        </p:nvSpPr>
        <p:spPr/>
        <p:txBody>
          <a:bodyPr/>
          <a:lstStyle>
            <a:lvl1pPr>
              <a:defRPr/>
            </a:lvl1pPr>
          </a:lstStyle>
          <a:p>
            <a:pPr>
              <a:defRPr/>
            </a:pPr>
            <a:endParaRPr lang="fr-FR"/>
          </a:p>
        </p:txBody>
      </p:sp>
      <p:sp>
        <p:nvSpPr>
          <p:cNvPr id="7" name="Slide Number Placeholder 5"/>
          <p:cNvSpPr>
            <a:spLocks noGrp="1"/>
          </p:cNvSpPr>
          <p:nvPr>
            <p:ph type="sldNum" sz="quarter" idx="12"/>
          </p:nvPr>
        </p:nvSpPr>
        <p:spPr/>
        <p:txBody>
          <a:bodyPr/>
          <a:lstStyle>
            <a:lvl1pPr>
              <a:defRPr/>
            </a:lvl1pPr>
          </a:lstStyle>
          <a:p>
            <a:pPr>
              <a:defRPr/>
            </a:pPr>
            <a:fld id="{B2B733C4-CEA0-4E66-BA26-A5E5E41CD164}" type="slidenum">
              <a:rPr lang="fr-FR"/>
              <a:pPr>
                <a:defRPr/>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a:xfrm>
            <a:off x="2085364" y="2278913"/>
            <a:ext cx="26112371" cy="8273416"/>
          </a:xfrm>
        </p:spPr>
        <p:txBody>
          <a:bodyPr/>
          <a:lstStyle/>
          <a:p>
            <a:r>
              <a:rPr lang="fr-FR"/>
              <a:t>Modifiez le style du titre</a:t>
            </a:r>
            <a:endParaRPr lang="en-US" dirty="0"/>
          </a:p>
        </p:txBody>
      </p:sp>
      <p:sp>
        <p:nvSpPr>
          <p:cNvPr id="3" name="Text Placeholder 2"/>
          <p:cNvSpPr>
            <a:spLocks noGrp="1"/>
          </p:cNvSpPr>
          <p:nvPr>
            <p:ph type="body" idx="1"/>
          </p:nvPr>
        </p:nvSpPr>
        <p:spPr>
          <a:xfrm>
            <a:off x="2085368" y="10492870"/>
            <a:ext cx="12807832" cy="5142393"/>
          </a:xfrm>
        </p:spPr>
        <p:txBody>
          <a:bodyPr anchor="b"/>
          <a:lstStyle>
            <a:lvl1pPr marL="0" indent="0">
              <a:buNone/>
              <a:defRPr sz="7946" b="1"/>
            </a:lvl1pPr>
            <a:lvl2pPr marL="1513743" indent="0">
              <a:buNone/>
              <a:defRPr sz="6622" b="1"/>
            </a:lvl2pPr>
            <a:lvl3pPr marL="3027487" indent="0">
              <a:buNone/>
              <a:defRPr sz="5960" b="1"/>
            </a:lvl3pPr>
            <a:lvl4pPr marL="4541230" indent="0">
              <a:buNone/>
              <a:defRPr sz="5297" b="1"/>
            </a:lvl4pPr>
            <a:lvl5pPr marL="6054974" indent="0">
              <a:buNone/>
              <a:defRPr sz="5297" b="1"/>
            </a:lvl5pPr>
            <a:lvl6pPr marL="7568717" indent="0">
              <a:buNone/>
              <a:defRPr sz="5297" b="1"/>
            </a:lvl6pPr>
            <a:lvl7pPr marL="9082461" indent="0">
              <a:buNone/>
              <a:defRPr sz="5297" b="1"/>
            </a:lvl7pPr>
            <a:lvl8pPr marL="10596204" indent="0">
              <a:buNone/>
              <a:defRPr sz="5297" b="1"/>
            </a:lvl8pPr>
            <a:lvl9pPr marL="12109948" indent="0">
              <a:buNone/>
              <a:defRPr sz="5297" b="1"/>
            </a:lvl9pPr>
          </a:lstStyle>
          <a:p>
            <a:pPr lvl="0"/>
            <a:r>
              <a:rPr lang="fr-FR"/>
              <a:t>Modifier les styles du texte du masque</a:t>
            </a:r>
          </a:p>
        </p:txBody>
      </p:sp>
      <p:sp>
        <p:nvSpPr>
          <p:cNvPr id="4" name="Content Placeholder 3"/>
          <p:cNvSpPr>
            <a:spLocks noGrp="1"/>
          </p:cNvSpPr>
          <p:nvPr>
            <p:ph sz="half" idx="2"/>
          </p:nvPr>
        </p:nvSpPr>
        <p:spPr>
          <a:xfrm>
            <a:off x="2085368" y="15635264"/>
            <a:ext cx="12807832" cy="22997117"/>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15326828" y="10492870"/>
            <a:ext cx="12870909" cy="5142393"/>
          </a:xfrm>
        </p:spPr>
        <p:txBody>
          <a:bodyPr anchor="b"/>
          <a:lstStyle>
            <a:lvl1pPr marL="0" indent="0">
              <a:buNone/>
              <a:defRPr sz="7946" b="1"/>
            </a:lvl1pPr>
            <a:lvl2pPr marL="1513743" indent="0">
              <a:buNone/>
              <a:defRPr sz="6622" b="1"/>
            </a:lvl2pPr>
            <a:lvl3pPr marL="3027487" indent="0">
              <a:buNone/>
              <a:defRPr sz="5960" b="1"/>
            </a:lvl3pPr>
            <a:lvl4pPr marL="4541230" indent="0">
              <a:buNone/>
              <a:defRPr sz="5297" b="1"/>
            </a:lvl4pPr>
            <a:lvl5pPr marL="6054974" indent="0">
              <a:buNone/>
              <a:defRPr sz="5297" b="1"/>
            </a:lvl5pPr>
            <a:lvl6pPr marL="7568717" indent="0">
              <a:buNone/>
              <a:defRPr sz="5297" b="1"/>
            </a:lvl6pPr>
            <a:lvl7pPr marL="9082461" indent="0">
              <a:buNone/>
              <a:defRPr sz="5297" b="1"/>
            </a:lvl7pPr>
            <a:lvl8pPr marL="10596204" indent="0">
              <a:buNone/>
              <a:defRPr sz="5297" b="1"/>
            </a:lvl8pPr>
            <a:lvl9pPr marL="12109948" indent="0">
              <a:buNone/>
              <a:defRPr sz="5297" b="1"/>
            </a:lvl9pPr>
          </a:lstStyle>
          <a:p>
            <a:pPr lvl="0"/>
            <a:r>
              <a:rPr lang="fr-FR"/>
              <a:t>Modifier les styles du texte du masque</a:t>
            </a:r>
          </a:p>
        </p:txBody>
      </p:sp>
      <p:sp>
        <p:nvSpPr>
          <p:cNvPr id="6" name="Content Placeholder 5"/>
          <p:cNvSpPr>
            <a:spLocks noGrp="1"/>
          </p:cNvSpPr>
          <p:nvPr>
            <p:ph sz="quarter" idx="4"/>
          </p:nvPr>
        </p:nvSpPr>
        <p:spPr>
          <a:xfrm>
            <a:off x="15326828" y="15635264"/>
            <a:ext cx="12870909" cy="22997117"/>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3"/>
          <p:cNvSpPr>
            <a:spLocks noGrp="1"/>
          </p:cNvSpPr>
          <p:nvPr>
            <p:ph type="dt" sz="half" idx="10"/>
          </p:nvPr>
        </p:nvSpPr>
        <p:spPr/>
        <p:txBody>
          <a:bodyPr/>
          <a:lstStyle>
            <a:lvl1pPr>
              <a:defRPr/>
            </a:lvl1pPr>
          </a:lstStyle>
          <a:p>
            <a:pPr>
              <a:defRPr/>
            </a:pPr>
            <a:fld id="{03834BE6-078B-4478-8405-E358B23EC2C4}" type="datetimeFigureOut">
              <a:rPr lang="fr-FR"/>
              <a:pPr>
                <a:defRPr/>
              </a:pPr>
              <a:t>20/11/2018</a:t>
            </a:fld>
            <a:endParaRPr lang="fr-FR"/>
          </a:p>
        </p:txBody>
      </p:sp>
      <p:sp>
        <p:nvSpPr>
          <p:cNvPr id="8" name="Footer Placeholder 4"/>
          <p:cNvSpPr>
            <a:spLocks noGrp="1"/>
          </p:cNvSpPr>
          <p:nvPr>
            <p:ph type="ftr" sz="quarter" idx="11"/>
          </p:nvPr>
        </p:nvSpPr>
        <p:spPr/>
        <p:txBody>
          <a:bodyPr/>
          <a:lstStyle>
            <a:lvl1pPr>
              <a:defRPr/>
            </a:lvl1pPr>
          </a:lstStyle>
          <a:p>
            <a:pPr>
              <a:defRPr/>
            </a:pPr>
            <a:endParaRPr lang="fr-FR"/>
          </a:p>
        </p:txBody>
      </p:sp>
      <p:sp>
        <p:nvSpPr>
          <p:cNvPr id="9" name="Slide Number Placeholder 5"/>
          <p:cNvSpPr>
            <a:spLocks noGrp="1"/>
          </p:cNvSpPr>
          <p:nvPr>
            <p:ph type="sldNum" sz="quarter" idx="12"/>
          </p:nvPr>
        </p:nvSpPr>
        <p:spPr/>
        <p:txBody>
          <a:bodyPr/>
          <a:lstStyle>
            <a:lvl1pPr>
              <a:defRPr/>
            </a:lvl1pPr>
          </a:lstStyle>
          <a:p>
            <a:pPr>
              <a:defRPr/>
            </a:pPr>
            <a:fld id="{6F824301-B4D8-4A14-89A6-B6C2E01FB2E4}" type="slidenum">
              <a:rPr lang="fr-FR"/>
              <a:pPr>
                <a:defRPr/>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3"/>
          <p:cNvSpPr>
            <a:spLocks noGrp="1"/>
          </p:cNvSpPr>
          <p:nvPr>
            <p:ph type="dt" sz="half" idx="10"/>
          </p:nvPr>
        </p:nvSpPr>
        <p:spPr/>
        <p:txBody>
          <a:bodyPr/>
          <a:lstStyle>
            <a:lvl1pPr>
              <a:defRPr/>
            </a:lvl1pPr>
          </a:lstStyle>
          <a:p>
            <a:pPr>
              <a:defRPr/>
            </a:pPr>
            <a:fld id="{E5B0183C-CCEB-4383-A078-10EC5C799A6D}" type="datetimeFigureOut">
              <a:rPr lang="fr-FR"/>
              <a:pPr>
                <a:defRPr/>
              </a:pPr>
              <a:t>20/11/2018</a:t>
            </a:fld>
            <a:endParaRPr lang="fr-FR"/>
          </a:p>
        </p:txBody>
      </p:sp>
      <p:sp>
        <p:nvSpPr>
          <p:cNvPr id="4" name="Footer Placeholder 4"/>
          <p:cNvSpPr>
            <a:spLocks noGrp="1"/>
          </p:cNvSpPr>
          <p:nvPr>
            <p:ph type="ftr" sz="quarter" idx="11"/>
          </p:nvPr>
        </p:nvSpPr>
        <p:spPr/>
        <p:txBody>
          <a:bodyPr/>
          <a:lstStyle>
            <a:lvl1pPr>
              <a:defRPr/>
            </a:lvl1pPr>
          </a:lstStyle>
          <a:p>
            <a:pPr>
              <a:defRPr/>
            </a:pPr>
            <a:endParaRPr lang="fr-FR"/>
          </a:p>
        </p:txBody>
      </p:sp>
      <p:sp>
        <p:nvSpPr>
          <p:cNvPr id="5" name="Slide Number Placeholder 5"/>
          <p:cNvSpPr>
            <a:spLocks noGrp="1"/>
          </p:cNvSpPr>
          <p:nvPr>
            <p:ph type="sldNum" sz="quarter" idx="12"/>
          </p:nvPr>
        </p:nvSpPr>
        <p:spPr/>
        <p:txBody>
          <a:bodyPr/>
          <a:lstStyle>
            <a:lvl1pPr>
              <a:defRPr/>
            </a:lvl1pPr>
          </a:lstStyle>
          <a:p>
            <a:pPr>
              <a:defRPr/>
            </a:pPr>
            <a:fld id="{B08AC503-2FDB-4EC7-AFF0-FE2AD196E759}" type="slidenum">
              <a:rPr lang="fr-FR"/>
              <a:pPr>
                <a:defRPr/>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bg>
      <p:bgPr>
        <a:gradFill>
          <a:gsLst>
            <a:gs pos="0">
              <a:srgbClr val="FFFF75"/>
            </a:gs>
            <a:gs pos="100000">
              <a:srgbClr val="FFFFD1"/>
            </a:gs>
          </a:gsLst>
          <a:lin ang="5400000" scaled="0"/>
        </a:gradFill>
        <a:effectLst/>
      </p:bgPr>
    </p:bg>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085364" y="2853584"/>
            <a:ext cx="9764544" cy="9987545"/>
          </a:xfrm>
        </p:spPr>
        <p:txBody>
          <a:bodyPr anchor="b"/>
          <a:lstStyle>
            <a:lvl1pPr>
              <a:defRPr sz="10595"/>
            </a:lvl1pPr>
          </a:lstStyle>
          <a:p>
            <a:r>
              <a:rPr lang="fr-FR"/>
              <a:t>Modifiez le style du titre</a:t>
            </a:r>
            <a:endParaRPr lang="en-US" dirty="0"/>
          </a:p>
        </p:txBody>
      </p:sp>
      <p:sp>
        <p:nvSpPr>
          <p:cNvPr id="3" name="Content Placeholder 2"/>
          <p:cNvSpPr>
            <a:spLocks noGrp="1"/>
          </p:cNvSpPr>
          <p:nvPr>
            <p:ph idx="1"/>
          </p:nvPr>
        </p:nvSpPr>
        <p:spPr>
          <a:xfrm>
            <a:off x="12870909" y="6162959"/>
            <a:ext cx="15326827" cy="30418415"/>
          </a:xfrm>
        </p:spPr>
        <p:txBody>
          <a:bodyPr/>
          <a:lstStyle>
            <a:lvl1pPr>
              <a:defRPr sz="10595"/>
            </a:lvl1pPr>
            <a:lvl2pPr>
              <a:defRPr sz="9271"/>
            </a:lvl2pPr>
            <a:lvl3pPr>
              <a:defRPr sz="7946"/>
            </a:lvl3pPr>
            <a:lvl4pPr>
              <a:defRPr sz="6622"/>
            </a:lvl4pPr>
            <a:lvl5pPr>
              <a:defRPr sz="6622"/>
            </a:lvl5pPr>
            <a:lvl6pPr>
              <a:defRPr sz="6622"/>
            </a:lvl6pPr>
            <a:lvl7pPr>
              <a:defRPr sz="6622"/>
            </a:lvl7pPr>
            <a:lvl8pPr>
              <a:defRPr sz="6622"/>
            </a:lvl8pPr>
            <a:lvl9pPr>
              <a:defRPr sz="6622"/>
            </a:lvl9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2085364" y="12841129"/>
            <a:ext cx="9764544" cy="23789780"/>
          </a:xfrm>
        </p:spPr>
        <p:txBody>
          <a:bodyPr/>
          <a:lstStyle>
            <a:lvl1pPr marL="0" indent="0">
              <a:buNone/>
              <a:defRPr sz="5297"/>
            </a:lvl1pPr>
            <a:lvl2pPr marL="1513743" indent="0">
              <a:buNone/>
              <a:defRPr sz="4635"/>
            </a:lvl2pPr>
            <a:lvl3pPr marL="3027487" indent="0">
              <a:buNone/>
              <a:defRPr sz="3973"/>
            </a:lvl3pPr>
            <a:lvl4pPr marL="4541230" indent="0">
              <a:buNone/>
              <a:defRPr sz="3311"/>
            </a:lvl4pPr>
            <a:lvl5pPr marL="6054974" indent="0">
              <a:buNone/>
              <a:defRPr sz="3311"/>
            </a:lvl5pPr>
            <a:lvl6pPr marL="7568717" indent="0">
              <a:buNone/>
              <a:defRPr sz="3311"/>
            </a:lvl6pPr>
            <a:lvl7pPr marL="9082461" indent="0">
              <a:buNone/>
              <a:defRPr sz="3311"/>
            </a:lvl7pPr>
            <a:lvl8pPr marL="10596204" indent="0">
              <a:buNone/>
              <a:defRPr sz="3311"/>
            </a:lvl8pPr>
            <a:lvl9pPr marL="12109948" indent="0">
              <a:buNone/>
              <a:defRPr sz="3311"/>
            </a:lvl9pPr>
          </a:lstStyle>
          <a:p>
            <a:pPr lvl="0"/>
            <a:r>
              <a:rPr lang="fr-FR"/>
              <a:t>Modifier les styles du texte du masque</a:t>
            </a:r>
          </a:p>
        </p:txBody>
      </p:sp>
      <p:sp>
        <p:nvSpPr>
          <p:cNvPr id="5" name="Date Placeholder 3"/>
          <p:cNvSpPr>
            <a:spLocks noGrp="1"/>
          </p:cNvSpPr>
          <p:nvPr>
            <p:ph type="dt" sz="half" idx="10"/>
          </p:nvPr>
        </p:nvSpPr>
        <p:spPr/>
        <p:txBody>
          <a:bodyPr/>
          <a:lstStyle>
            <a:lvl1pPr>
              <a:defRPr/>
            </a:lvl1pPr>
          </a:lstStyle>
          <a:p>
            <a:pPr>
              <a:defRPr/>
            </a:pPr>
            <a:fld id="{5D89C059-AF4B-44B3-99DB-24532557E151}" type="datetimeFigureOut">
              <a:rPr lang="fr-FR"/>
              <a:pPr>
                <a:defRPr/>
              </a:pPr>
              <a:t>20/11/2018</a:t>
            </a:fld>
            <a:endParaRPr lang="fr-FR"/>
          </a:p>
        </p:txBody>
      </p:sp>
      <p:sp>
        <p:nvSpPr>
          <p:cNvPr id="6" name="Footer Placeholder 4"/>
          <p:cNvSpPr>
            <a:spLocks noGrp="1"/>
          </p:cNvSpPr>
          <p:nvPr>
            <p:ph type="ftr" sz="quarter" idx="11"/>
          </p:nvPr>
        </p:nvSpPr>
        <p:spPr/>
        <p:txBody>
          <a:bodyPr/>
          <a:lstStyle>
            <a:lvl1pPr>
              <a:defRPr/>
            </a:lvl1pPr>
          </a:lstStyle>
          <a:p>
            <a:pPr>
              <a:defRPr/>
            </a:pPr>
            <a:endParaRPr lang="fr-FR"/>
          </a:p>
        </p:txBody>
      </p:sp>
      <p:sp>
        <p:nvSpPr>
          <p:cNvPr id="7" name="Slide Number Placeholder 5"/>
          <p:cNvSpPr>
            <a:spLocks noGrp="1"/>
          </p:cNvSpPr>
          <p:nvPr>
            <p:ph type="sldNum" sz="quarter" idx="12"/>
          </p:nvPr>
        </p:nvSpPr>
        <p:spPr/>
        <p:txBody>
          <a:bodyPr/>
          <a:lstStyle>
            <a:lvl1pPr>
              <a:defRPr/>
            </a:lvl1pPr>
          </a:lstStyle>
          <a:p>
            <a:pPr>
              <a:defRPr/>
            </a:pPr>
            <a:fld id="{DE79AEE5-5BCA-4709-9766-0AC8B8D73CC7}" type="slidenum">
              <a:rPr lang="fr-FR"/>
              <a:pPr>
                <a:defRPr/>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085364" y="2853584"/>
            <a:ext cx="9764544" cy="9987545"/>
          </a:xfrm>
        </p:spPr>
        <p:txBody>
          <a:bodyPr anchor="b"/>
          <a:lstStyle>
            <a:lvl1pPr>
              <a:defRPr sz="10595"/>
            </a:lvl1pPr>
          </a:lstStyle>
          <a:p>
            <a:r>
              <a:rPr lang="fr-FR"/>
              <a:t>Modifiez le style du titre</a:t>
            </a:r>
            <a:endParaRPr lang="en-US" dirty="0"/>
          </a:p>
        </p:txBody>
      </p:sp>
      <p:sp>
        <p:nvSpPr>
          <p:cNvPr id="3" name="Picture Placeholder 2"/>
          <p:cNvSpPr>
            <a:spLocks noGrp="1" noChangeAspect="1"/>
          </p:cNvSpPr>
          <p:nvPr>
            <p:ph type="pic" idx="1"/>
          </p:nvPr>
        </p:nvSpPr>
        <p:spPr>
          <a:xfrm>
            <a:off x="12870909" y="6162959"/>
            <a:ext cx="15326827" cy="30418415"/>
          </a:xfrm>
        </p:spPr>
        <p:txBody>
          <a:bodyPr anchor="t"/>
          <a:lstStyle>
            <a:lvl1pPr marL="0" indent="0">
              <a:buNone/>
              <a:defRPr sz="10595"/>
            </a:lvl1pPr>
            <a:lvl2pPr marL="1513743" indent="0">
              <a:buNone/>
              <a:defRPr sz="9271"/>
            </a:lvl2pPr>
            <a:lvl3pPr marL="3027487" indent="0">
              <a:buNone/>
              <a:defRPr sz="7946"/>
            </a:lvl3pPr>
            <a:lvl4pPr marL="4541230" indent="0">
              <a:buNone/>
              <a:defRPr sz="6622"/>
            </a:lvl4pPr>
            <a:lvl5pPr marL="6054974" indent="0">
              <a:buNone/>
              <a:defRPr sz="6622"/>
            </a:lvl5pPr>
            <a:lvl6pPr marL="7568717" indent="0">
              <a:buNone/>
              <a:defRPr sz="6622"/>
            </a:lvl6pPr>
            <a:lvl7pPr marL="9082461" indent="0">
              <a:buNone/>
              <a:defRPr sz="6622"/>
            </a:lvl7pPr>
            <a:lvl8pPr marL="10596204" indent="0">
              <a:buNone/>
              <a:defRPr sz="6622"/>
            </a:lvl8pPr>
            <a:lvl9pPr marL="12109948" indent="0">
              <a:buNone/>
              <a:defRPr sz="6622"/>
            </a:lvl9pPr>
          </a:lstStyle>
          <a:p>
            <a:pPr lvl="0"/>
            <a:r>
              <a:rPr lang="fr-FR" noProof="0"/>
              <a:t>Cliquez sur l'icône pour ajouter une image</a:t>
            </a:r>
            <a:endParaRPr lang="en-US" noProof="0" dirty="0"/>
          </a:p>
        </p:txBody>
      </p:sp>
      <p:sp>
        <p:nvSpPr>
          <p:cNvPr id="4" name="Text Placeholder 3"/>
          <p:cNvSpPr>
            <a:spLocks noGrp="1"/>
          </p:cNvSpPr>
          <p:nvPr>
            <p:ph type="body" sz="half" idx="2"/>
          </p:nvPr>
        </p:nvSpPr>
        <p:spPr>
          <a:xfrm>
            <a:off x="2085364" y="12841129"/>
            <a:ext cx="9764544" cy="23789780"/>
          </a:xfrm>
        </p:spPr>
        <p:txBody>
          <a:bodyPr/>
          <a:lstStyle>
            <a:lvl1pPr marL="0" indent="0">
              <a:buNone/>
              <a:defRPr sz="5297"/>
            </a:lvl1pPr>
            <a:lvl2pPr marL="1513743" indent="0">
              <a:buNone/>
              <a:defRPr sz="4635"/>
            </a:lvl2pPr>
            <a:lvl3pPr marL="3027487" indent="0">
              <a:buNone/>
              <a:defRPr sz="3973"/>
            </a:lvl3pPr>
            <a:lvl4pPr marL="4541230" indent="0">
              <a:buNone/>
              <a:defRPr sz="3311"/>
            </a:lvl4pPr>
            <a:lvl5pPr marL="6054974" indent="0">
              <a:buNone/>
              <a:defRPr sz="3311"/>
            </a:lvl5pPr>
            <a:lvl6pPr marL="7568717" indent="0">
              <a:buNone/>
              <a:defRPr sz="3311"/>
            </a:lvl6pPr>
            <a:lvl7pPr marL="9082461" indent="0">
              <a:buNone/>
              <a:defRPr sz="3311"/>
            </a:lvl7pPr>
            <a:lvl8pPr marL="10596204" indent="0">
              <a:buNone/>
              <a:defRPr sz="3311"/>
            </a:lvl8pPr>
            <a:lvl9pPr marL="12109948" indent="0">
              <a:buNone/>
              <a:defRPr sz="3311"/>
            </a:lvl9pPr>
          </a:lstStyle>
          <a:p>
            <a:pPr lvl="0"/>
            <a:r>
              <a:rPr lang="fr-FR"/>
              <a:t>Modifier les styles du texte du masque</a:t>
            </a:r>
          </a:p>
        </p:txBody>
      </p:sp>
      <p:sp>
        <p:nvSpPr>
          <p:cNvPr id="5" name="Date Placeholder 3"/>
          <p:cNvSpPr>
            <a:spLocks noGrp="1"/>
          </p:cNvSpPr>
          <p:nvPr>
            <p:ph type="dt" sz="half" idx="10"/>
          </p:nvPr>
        </p:nvSpPr>
        <p:spPr/>
        <p:txBody>
          <a:bodyPr/>
          <a:lstStyle>
            <a:lvl1pPr>
              <a:defRPr/>
            </a:lvl1pPr>
          </a:lstStyle>
          <a:p>
            <a:pPr>
              <a:defRPr/>
            </a:pPr>
            <a:fld id="{6C99D6AA-7BC4-43AE-B43F-3645239F3998}" type="datetimeFigureOut">
              <a:rPr lang="fr-FR"/>
              <a:pPr>
                <a:defRPr/>
              </a:pPr>
              <a:t>20/11/2018</a:t>
            </a:fld>
            <a:endParaRPr lang="fr-FR"/>
          </a:p>
        </p:txBody>
      </p:sp>
      <p:sp>
        <p:nvSpPr>
          <p:cNvPr id="6" name="Footer Placeholder 4"/>
          <p:cNvSpPr>
            <a:spLocks noGrp="1"/>
          </p:cNvSpPr>
          <p:nvPr>
            <p:ph type="ftr" sz="quarter" idx="11"/>
          </p:nvPr>
        </p:nvSpPr>
        <p:spPr/>
        <p:txBody>
          <a:bodyPr/>
          <a:lstStyle>
            <a:lvl1pPr>
              <a:defRPr/>
            </a:lvl1pPr>
          </a:lstStyle>
          <a:p>
            <a:pPr>
              <a:defRPr/>
            </a:pPr>
            <a:endParaRPr lang="fr-FR"/>
          </a:p>
        </p:txBody>
      </p:sp>
      <p:sp>
        <p:nvSpPr>
          <p:cNvPr id="7" name="Slide Number Placeholder 5"/>
          <p:cNvSpPr>
            <a:spLocks noGrp="1"/>
          </p:cNvSpPr>
          <p:nvPr>
            <p:ph type="sldNum" sz="quarter" idx="12"/>
          </p:nvPr>
        </p:nvSpPr>
        <p:spPr/>
        <p:txBody>
          <a:bodyPr/>
          <a:lstStyle>
            <a:lvl1pPr>
              <a:defRPr/>
            </a:lvl1pPr>
          </a:lstStyle>
          <a:p>
            <a:pPr>
              <a:defRPr/>
            </a:pPr>
            <a:fld id="{271716CE-24EC-408B-857E-153FB5D0B5CB}" type="slidenum">
              <a:rPr lang="fr-FR"/>
              <a:pPr>
                <a:defRPr/>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081213" y="2279650"/>
            <a:ext cx="26112787" cy="8272463"/>
          </a:xfrm>
          <a:prstGeom prst="rect">
            <a:avLst/>
          </a:prstGeom>
        </p:spPr>
        <p:txBody>
          <a:bodyPr vert="horz" lIns="91440" tIns="45720" rIns="91440" bIns="45720" rtlCol="0" anchor="ctr">
            <a:normAutofit/>
          </a:bodyPr>
          <a:lstStyle/>
          <a:p>
            <a:r>
              <a:rPr lang="fr-FR"/>
              <a:t>Modifiez le style du titre</a:t>
            </a:r>
            <a:endParaRPr lang="en-US" dirty="0"/>
          </a:p>
        </p:txBody>
      </p:sp>
      <p:sp>
        <p:nvSpPr>
          <p:cNvPr id="3" name="Text Placeholder 2"/>
          <p:cNvSpPr>
            <a:spLocks noGrp="1"/>
          </p:cNvSpPr>
          <p:nvPr>
            <p:ph type="body" idx="1"/>
          </p:nvPr>
        </p:nvSpPr>
        <p:spPr>
          <a:xfrm>
            <a:off x="2081213" y="11395075"/>
            <a:ext cx="26112787" cy="27157363"/>
          </a:xfrm>
          <a:prstGeom prst="rect">
            <a:avLst/>
          </a:prstGeom>
        </p:spPr>
        <p:txBody>
          <a:bodyPr vert="horz" lIns="91440" tIns="45720" rIns="91440" bIns="45720" rtlCol="0">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2081213" y="39673213"/>
            <a:ext cx="6811962" cy="2278062"/>
          </a:xfrm>
          <a:prstGeom prst="rect">
            <a:avLst/>
          </a:prstGeom>
        </p:spPr>
        <p:txBody>
          <a:bodyPr vert="horz" lIns="91440" tIns="45720" rIns="91440" bIns="45720" rtlCol="0" anchor="ctr"/>
          <a:lstStyle>
            <a:lvl1pPr algn="l" fontAlgn="auto">
              <a:spcBef>
                <a:spcPts val="0"/>
              </a:spcBef>
              <a:spcAft>
                <a:spcPts val="0"/>
              </a:spcAft>
              <a:defRPr sz="3973" smtClean="0">
                <a:solidFill>
                  <a:schemeClr val="tx1">
                    <a:tint val="75000"/>
                  </a:schemeClr>
                </a:solidFill>
                <a:latin typeface="+mn-lt"/>
                <a:cs typeface="+mn-cs"/>
              </a:defRPr>
            </a:lvl1pPr>
          </a:lstStyle>
          <a:p>
            <a:pPr>
              <a:defRPr/>
            </a:pPr>
            <a:fld id="{5A39FADE-7F46-4656-AB13-8AEA27715FE2}" type="datetimeFigureOut">
              <a:rPr lang="fr-FR"/>
              <a:pPr>
                <a:defRPr/>
              </a:pPr>
              <a:t>20/11/2018</a:t>
            </a:fld>
            <a:endParaRPr lang="fr-FR"/>
          </a:p>
        </p:txBody>
      </p:sp>
      <p:sp>
        <p:nvSpPr>
          <p:cNvPr id="5" name="Footer Placeholder 4"/>
          <p:cNvSpPr>
            <a:spLocks noGrp="1"/>
          </p:cNvSpPr>
          <p:nvPr>
            <p:ph type="ftr" sz="quarter" idx="3"/>
          </p:nvPr>
        </p:nvSpPr>
        <p:spPr>
          <a:xfrm>
            <a:off x="10028238" y="39673213"/>
            <a:ext cx="10218737" cy="2278062"/>
          </a:xfrm>
          <a:prstGeom prst="rect">
            <a:avLst/>
          </a:prstGeom>
        </p:spPr>
        <p:txBody>
          <a:bodyPr vert="horz" lIns="91440" tIns="45720" rIns="91440" bIns="45720" rtlCol="0" anchor="ctr"/>
          <a:lstStyle>
            <a:lvl1pPr algn="ctr" fontAlgn="auto">
              <a:spcBef>
                <a:spcPts val="0"/>
              </a:spcBef>
              <a:spcAft>
                <a:spcPts val="0"/>
              </a:spcAft>
              <a:defRPr sz="3973">
                <a:solidFill>
                  <a:schemeClr val="tx1">
                    <a:tint val="75000"/>
                  </a:schemeClr>
                </a:solidFill>
                <a:latin typeface="+mn-lt"/>
                <a:cs typeface="+mn-cs"/>
              </a:defRPr>
            </a:lvl1pPr>
          </a:lstStyle>
          <a:p>
            <a:pPr>
              <a:defRPr/>
            </a:pPr>
            <a:endParaRPr lang="fr-FR"/>
          </a:p>
        </p:txBody>
      </p:sp>
      <p:sp>
        <p:nvSpPr>
          <p:cNvPr id="6" name="Slide Number Placeholder 5"/>
          <p:cNvSpPr>
            <a:spLocks noGrp="1"/>
          </p:cNvSpPr>
          <p:nvPr>
            <p:ph type="sldNum" sz="quarter" idx="4"/>
          </p:nvPr>
        </p:nvSpPr>
        <p:spPr>
          <a:xfrm>
            <a:off x="21382038" y="39673213"/>
            <a:ext cx="6811962" cy="2278062"/>
          </a:xfrm>
          <a:prstGeom prst="rect">
            <a:avLst/>
          </a:prstGeom>
        </p:spPr>
        <p:txBody>
          <a:bodyPr vert="horz" lIns="91440" tIns="45720" rIns="91440" bIns="45720" rtlCol="0" anchor="ctr"/>
          <a:lstStyle>
            <a:lvl1pPr algn="r" fontAlgn="auto">
              <a:spcBef>
                <a:spcPts val="0"/>
              </a:spcBef>
              <a:spcAft>
                <a:spcPts val="0"/>
              </a:spcAft>
              <a:defRPr sz="3973" smtClean="0">
                <a:solidFill>
                  <a:schemeClr val="tx1">
                    <a:tint val="75000"/>
                  </a:schemeClr>
                </a:solidFill>
                <a:latin typeface="+mn-lt"/>
                <a:cs typeface="+mn-cs"/>
              </a:defRPr>
            </a:lvl1pPr>
          </a:lstStyle>
          <a:p>
            <a:pPr>
              <a:defRPr/>
            </a:pPr>
            <a:fld id="{3068BEC0-7E64-479F-B42C-EED3ACC1DC1A}" type="slidenum">
              <a:rPr lang="fr-FR"/>
              <a:pPr>
                <a:defRPr/>
              </a:pPr>
              <a:t>‹N°›</a:t>
            </a:fld>
            <a:endParaRPr lang="fr-FR"/>
          </a:p>
        </p:txBody>
      </p:sp>
    </p:spTree>
  </p:cSld>
  <p:clrMap bg1="lt1" tx1="dk1" bg2="lt2" tx2="dk2" accent1="accent1" accent2="accent2" accent3="accent3" accent4="accent4" accent5="accent5" accent6="accent6" hlink="hlink" folHlink="folHlink"/>
  <p:sldLayoutIdLst>
    <p:sldLayoutId id="2147483671" r:id="rId1"/>
    <p:sldLayoutId id="2147483670" r:id="rId2"/>
    <p:sldLayoutId id="2147483669" r:id="rId3"/>
    <p:sldLayoutId id="2147483668" r:id="rId4"/>
    <p:sldLayoutId id="2147483667" r:id="rId5"/>
    <p:sldLayoutId id="2147483666" r:id="rId6"/>
    <p:sldLayoutId id="2147483665" r:id="rId7"/>
    <p:sldLayoutId id="2147483664" r:id="rId8"/>
    <p:sldLayoutId id="2147483663" r:id="rId9"/>
    <p:sldLayoutId id="2147483662" r:id="rId10"/>
    <p:sldLayoutId id="2147483661" r:id="rId11"/>
  </p:sldLayoutIdLst>
  <p:txStyles>
    <p:titleStyle>
      <a:lvl1pPr algn="l" defTabSz="3027363" rtl="0" fontAlgn="base">
        <a:lnSpc>
          <a:spcPct val="90000"/>
        </a:lnSpc>
        <a:spcBef>
          <a:spcPct val="0"/>
        </a:spcBef>
        <a:spcAft>
          <a:spcPct val="0"/>
        </a:spcAft>
        <a:defRPr sz="14500" kern="1200">
          <a:solidFill>
            <a:schemeClr val="tx1"/>
          </a:solidFill>
          <a:latin typeface="+mj-lt"/>
          <a:ea typeface="+mj-ea"/>
          <a:cs typeface="+mj-cs"/>
        </a:defRPr>
      </a:lvl1pPr>
      <a:lvl2pPr algn="l" defTabSz="3027363" rtl="0" fontAlgn="base">
        <a:lnSpc>
          <a:spcPct val="90000"/>
        </a:lnSpc>
        <a:spcBef>
          <a:spcPct val="0"/>
        </a:spcBef>
        <a:spcAft>
          <a:spcPct val="0"/>
        </a:spcAft>
        <a:defRPr sz="14500">
          <a:solidFill>
            <a:schemeClr val="tx1"/>
          </a:solidFill>
          <a:latin typeface="Calibri Light" pitchFamily="34" charset="0"/>
        </a:defRPr>
      </a:lvl2pPr>
      <a:lvl3pPr algn="l" defTabSz="3027363" rtl="0" fontAlgn="base">
        <a:lnSpc>
          <a:spcPct val="90000"/>
        </a:lnSpc>
        <a:spcBef>
          <a:spcPct val="0"/>
        </a:spcBef>
        <a:spcAft>
          <a:spcPct val="0"/>
        </a:spcAft>
        <a:defRPr sz="14500">
          <a:solidFill>
            <a:schemeClr val="tx1"/>
          </a:solidFill>
          <a:latin typeface="Calibri Light" pitchFamily="34" charset="0"/>
        </a:defRPr>
      </a:lvl3pPr>
      <a:lvl4pPr algn="l" defTabSz="3027363" rtl="0" fontAlgn="base">
        <a:lnSpc>
          <a:spcPct val="90000"/>
        </a:lnSpc>
        <a:spcBef>
          <a:spcPct val="0"/>
        </a:spcBef>
        <a:spcAft>
          <a:spcPct val="0"/>
        </a:spcAft>
        <a:defRPr sz="14500">
          <a:solidFill>
            <a:schemeClr val="tx1"/>
          </a:solidFill>
          <a:latin typeface="Calibri Light" pitchFamily="34" charset="0"/>
        </a:defRPr>
      </a:lvl4pPr>
      <a:lvl5pPr algn="l" defTabSz="3027363" rtl="0" fontAlgn="base">
        <a:lnSpc>
          <a:spcPct val="90000"/>
        </a:lnSpc>
        <a:spcBef>
          <a:spcPct val="0"/>
        </a:spcBef>
        <a:spcAft>
          <a:spcPct val="0"/>
        </a:spcAft>
        <a:defRPr sz="14500">
          <a:solidFill>
            <a:schemeClr val="tx1"/>
          </a:solidFill>
          <a:latin typeface="Calibri Light" pitchFamily="34" charset="0"/>
        </a:defRPr>
      </a:lvl5pPr>
      <a:lvl6pPr marL="457200" algn="l" defTabSz="3027363" rtl="0" fontAlgn="base">
        <a:lnSpc>
          <a:spcPct val="90000"/>
        </a:lnSpc>
        <a:spcBef>
          <a:spcPct val="0"/>
        </a:spcBef>
        <a:spcAft>
          <a:spcPct val="0"/>
        </a:spcAft>
        <a:defRPr sz="14500">
          <a:solidFill>
            <a:schemeClr val="tx1"/>
          </a:solidFill>
          <a:latin typeface="Calibri Light" pitchFamily="34" charset="0"/>
        </a:defRPr>
      </a:lvl6pPr>
      <a:lvl7pPr marL="914400" algn="l" defTabSz="3027363" rtl="0" fontAlgn="base">
        <a:lnSpc>
          <a:spcPct val="90000"/>
        </a:lnSpc>
        <a:spcBef>
          <a:spcPct val="0"/>
        </a:spcBef>
        <a:spcAft>
          <a:spcPct val="0"/>
        </a:spcAft>
        <a:defRPr sz="14500">
          <a:solidFill>
            <a:schemeClr val="tx1"/>
          </a:solidFill>
          <a:latin typeface="Calibri Light" pitchFamily="34" charset="0"/>
        </a:defRPr>
      </a:lvl7pPr>
      <a:lvl8pPr marL="1371600" algn="l" defTabSz="3027363" rtl="0" fontAlgn="base">
        <a:lnSpc>
          <a:spcPct val="90000"/>
        </a:lnSpc>
        <a:spcBef>
          <a:spcPct val="0"/>
        </a:spcBef>
        <a:spcAft>
          <a:spcPct val="0"/>
        </a:spcAft>
        <a:defRPr sz="14500">
          <a:solidFill>
            <a:schemeClr val="tx1"/>
          </a:solidFill>
          <a:latin typeface="Calibri Light" pitchFamily="34" charset="0"/>
        </a:defRPr>
      </a:lvl8pPr>
      <a:lvl9pPr marL="1828800" algn="l" defTabSz="3027363" rtl="0" fontAlgn="base">
        <a:lnSpc>
          <a:spcPct val="90000"/>
        </a:lnSpc>
        <a:spcBef>
          <a:spcPct val="0"/>
        </a:spcBef>
        <a:spcAft>
          <a:spcPct val="0"/>
        </a:spcAft>
        <a:defRPr sz="14500">
          <a:solidFill>
            <a:schemeClr val="tx1"/>
          </a:solidFill>
          <a:latin typeface="Calibri Light" pitchFamily="34" charset="0"/>
        </a:defRPr>
      </a:lvl9pPr>
    </p:titleStyle>
    <p:bodyStyle>
      <a:lvl1pPr marL="755650" indent="-755650" algn="l" defTabSz="3027363" rtl="0" fontAlgn="base">
        <a:lnSpc>
          <a:spcPct val="90000"/>
        </a:lnSpc>
        <a:spcBef>
          <a:spcPts val="3313"/>
        </a:spcBef>
        <a:spcAft>
          <a:spcPct val="0"/>
        </a:spcAft>
        <a:buFont typeface="Arial" charset="0"/>
        <a:buChar char="•"/>
        <a:defRPr sz="9200" kern="1200">
          <a:solidFill>
            <a:schemeClr val="tx1"/>
          </a:solidFill>
          <a:latin typeface="+mn-lt"/>
          <a:ea typeface="+mn-ea"/>
          <a:cs typeface="+mn-cs"/>
        </a:defRPr>
      </a:lvl1pPr>
      <a:lvl2pPr marL="2270125" indent="-755650" algn="l" defTabSz="3027363" rtl="0" fontAlgn="base">
        <a:lnSpc>
          <a:spcPct val="90000"/>
        </a:lnSpc>
        <a:spcBef>
          <a:spcPts val="1650"/>
        </a:spcBef>
        <a:spcAft>
          <a:spcPct val="0"/>
        </a:spcAft>
        <a:buFont typeface="Arial" charset="0"/>
        <a:buChar char="•"/>
        <a:defRPr sz="7900" kern="1200">
          <a:solidFill>
            <a:schemeClr val="tx1"/>
          </a:solidFill>
          <a:latin typeface="+mn-lt"/>
          <a:ea typeface="+mn-ea"/>
          <a:cs typeface="+mn-cs"/>
        </a:defRPr>
      </a:lvl2pPr>
      <a:lvl3pPr marL="3783013" indent="-755650" algn="l" defTabSz="3027363" rtl="0" fontAlgn="base">
        <a:lnSpc>
          <a:spcPct val="90000"/>
        </a:lnSpc>
        <a:spcBef>
          <a:spcPts val="1650"/>
        </a:spcBef>
        <a:spcAft>
          <a:spcPct val="0"/>
        </a:spcAft>
        <a:buFont typeface="Arial" charset="0"/>
        <a:buChar char="•"/>
        <a:defRPr sz="6600" kern="1200">
          <a:solidFill>
            <a:schemeClr val="tx1"/>
          </a:solidFill>
          <a:latin typeface="+mn-lt"/>
          <a:ea typeface="+mn-ea"/>
          <a:cs typeface="+mn-cs"/>
        </a:defRPr>
      </a:lvl3pPr>
      <a:lvl4pPr marL="5297488" indent="-755650" algn="l" defTabSz="3027363" rtl="0" fontAlgn="base">
        <a:lnSpc>
          <a:spcPct val="90000"/>
        </a:lnSpc>
        <a:spcBef>
          <a:spcPts val="1650"/>
        </a:spcBef>
        <a:spcAft>
          <a:spcPct val="0"/>
        </a:spcAft>
        <a:buFont typeface="Arial" charset="0"/>
        <a:buChar char="•"/>
        <a:defRPr sz="5900" kern="1200">
          <a:solidFill>
            <a:schemeClr val="tx1"/>
          </a:solidFill>
          <a:latin typeface="+mn-lt"/>
          <a:ea typeface="+mn-ea"/>
          <a:cs typeface="+mn-cs"/>
        </a:defRPr>
      </a:lvl4pPr>
      <a:lvl5pPr marL="6810375" indent="-755650" algn="l" defTabSz="3027363" rtl="0" fontAlgn="base">
        <a:lnSpc>
          <a:spcPct val="90000"/>
        </a:lnSpc>
        <a:spcBef>
          <a:spcPts val="1650"/>
        </a:spcBef>
        <a:spcAft>
          <a:spcPct val="0"/>
        </a:spcAft>
        <a:buFont typeface="Arial" charset="0"/>
        <a:buChar char="•"/>
        <a:defRPr sz="5900" kern="1200">
          <a:solidFill>
            <a:schemeClr val="tx1"/>
          </a:solidFill>
          <a:latin typeface="+mn-lt"/>
          <a:ea typeface="+mn-ea"/>
          <a:cs typeface="+mn-cs"/>
        </a:defRPr>
      </a:lvl5pPr>
      <a:lvl6pPr marL="8325589" indent="-756872" algn="l" defTabSz="3027487" rtl="0" eaLnBrk="1" latinLnBrk="0" hangingPunct="1">
        <a:lnSpc>
          <a:spcPct val="90000"/>
        </a:lnSpc>
        <a:spcBef>
          <a:spcPts val="1655"/>
        </a:spcBef>
        <a:buFont typeface="Arial" panose="020B0604020202020204" pitchFamily="34" charset="0"/>
        <a:buChar char="•"/>
        <a:defRPr sz="5960" kern="1200">
          <a:solidFill>
            <a:schemeClr val="tx1"/>
          </a:solidFill>
          <a:latin typeface="+mn-lt"/>
          <a:ea typeface="+mn-ea"/>
          <a:cs typeface="+mn-cs"/>
        </a:defRPr>
      </a:lvl6pPr>
      <a:lvl7pPr marL="9839333" indent="-756872" algn="l" defTabSz="3027487" rtl="0" eaLnBrk="1" latinLnBrk="0" hangingPunct="1">
        <a:lnSpc>
          <a:spcPct val="90000"/>
        </a:lnSpc>
        <a:spcBef>
          <a:spcPts val="1655"/>
        </a:spcBef>
        <a:buFont typeface="Arial" panose="020B0604020202020204" pitchFamily="34" charset="0"/>
        <a:buChar char="•"/>
        <a:defRPr sz="5960" kern="1200">
          <a:solidFill>
            <a:schemeClr val="tx1"/>
          </a:solidFill>
          <a:latin typeface="+mn-lt"/>
          <a:ea typeface="+mn-ea"/>
          <a:cs typeface="+mn-cs"/>
        </a:defRPr>
      </a:lvl7pPr>
      <a:lvl8pPr marL="11353076" indent="-756872" algn="l" defTabSz="3027487" rtl="0" eaLnBrk="1" latinLnBrk="0" hangingPunct="1">
        <a:lnSpc>
          <a:spcPct val="90000"/>
        </a:lnSpc>
        <a:spcBef>
          <a:spcPts val="1655"/>
        </a:spcBef>
        <a:buFont typeface="Arial" panose="020B0604020202020204" pitchFamily="34" charset="0"/>
        <a:buChar char="•"/>
        <a:defRPr sz="5960" kern="1200">
          <a:solidFill>
            <a:schemeClr val="tx1"/>
          </a:solidFill>
          <a:latin typeface="+mn-lt"/>
          <a:ea typeface="+mn-ea"/>
          <a:cs typeface="+mn-cs"/>
        </a:defRPr>
      </a:lvl8pPr>
      <a:lvl9pPr marL="12866820" indent="-756872" algn="l" defTabSz="3027487" rtl="0" eaLnBrk="1" latinLnBrk="0" hangingPunct="1">
        <a:lnSpc>
          <a:spcPct val="90000"/>
        </a:lnSpc>
        <a:spcBef>
          <a:spcPts val="1655"/>
        </a:spcBef>
        <a:buFont typeface="Arial" panose="020B0604020202020204" pitchFamily="34" charset="0"/>
        <a:buChar char="•"/>
        <a:defRPr sz="5960" kern="1200">
          <a:solidFill>
            <a:schemeClr val="tx1"/>
          </a:solidFill>
          <a:latin typeface="+mn-lt"/>
          <a:ea typeface="+mn-ea"/>
          <a:cs typeface="+mn-cs"/>
        </a:defRPr>
      </a:lvl9pPr>
    </p:bodyStyle>
    <p:otherStyle>
      <a:defPPr>
        <a:defRPr lang="en-US"/>
      </a:defPPr>
      <a:lvl1pPr marL="0" algn="l" defTabSz="3027487" rtl="0" eaLnBrk="1" latinLnBrk="0" hangingPunct="1">
        <a:defRPr sz="5960" kern="1200">
          <a:solidFill>
            <a:schemeClr val="tx1"/>
          </a:solidFill>
          <a:latin typeface="+mn-lt"/>
          <a:ea typeface="+mn-ea"/>
          <a:cs typeface="+mn-cs"/>
        </a:defRPr>
      </a:lvl1pPr>
      <a:lvl2pPr marL="1513743" algn="l" defTabSz="3027487" rtl="0" eaLnBrk="1" latinLnBrk="0" hangingPunct="1">
        <a:defRPr sz="5960" kern="1200">
          <a:solidFill>
            <a:schemeClr val="tx1"/>
          </a:solidFill>
          <a:latin typeface="+mn-lt"/>
          <a:ea typeface="+mn-ea"/>
          <a:cs typeface="+mn-cs"/>
        </a:defRPr>
      </a:lvl2pPr>
      <a:lvl3pPr marL="3027487" algn="l" defTabSz="3027487" rtl="0" eaLnBrk="1" latinLnBrk="0" hangingPunct="1">
        <a:defRPr sz="5960" kern="1200">
          <a:solidFill>
            <a:schemeClr val="tx1"/>
          </a:solidFill>
          <a:latin typeface="+mn-lt"/>
          <a:ea typeface="+mn-ea"/>
          <a:cs typeface="+mn-cs"/>
        </a:defRPr>
      </a:lvl3pPr>
      <a:lvl4pPr marL="4541230" algn="l" defTabSz="3027487" rtl="0" eaLnBrk="1" latinLnBrk="0" hangingPunct="1">
        <a:defRPr sz="5960" kern="1200">
          <a:solidFill>
            <a:schemeClr val="tx1"/>
          </a:solidFill>
          <a:latin typeface="+mn-lt"/>
          <a:ea typeface="+mn-ea"/>
          <a:cs typeface="+mn-cs"/>
        </a:defRPr>
      </a:lvl4pPr>
      <a:lvl5pPr marL="6054974" algn="l" defTabSz="3027487" rtl="0" eaLnBrk="1" latinLnBrk="0" hangingPunct="1">
        <a:defRPr sz="5960" kern="1200">
          <a:solidFill>
            <a:schemeClr val="tx1"/>
          </a:solidFill>
          <a:latin typeface="+mn-lt"/>
          <a:ea typeface="+mn-ea"/>
          <a:cs typeface="+mn-cs"/>
        </a:defRPr>
      </a:lvl5pPr>
      <a:lvl6pPr marL="7568717" algn="l" defTabSz="3027487" rtl="0" eaLnBrk="1" latinLnBrk="0" hangingPunct="1">
        <a:defRPr sz="5960" kern="1200">
          <a:solidFill>
            <a:schemeClr val="tx1"/>
          </a:solidFill>
          <a:latin typeface="+mn-lt"/>
          <a:ea typeface="+mn-ea"/>
          <a:cs typeface="+mn-cs"/>
        </a:defRPr>
      </a:lvl6pPr>
      <a:lvl7pPr marL="9082461" algn="l" defTabSz="3027487" rtl="0" eaLnBrk="1" latinLnBrk="0" hangingPunct="1">
        <a:defRPr sz="5960" kern="1200">
          <a:solidFill>
            <a:schemeClr val="tx1"/>
          </a:solidFill>
          <a:latin typeface="+mn-lt"/>
          <a:ea typeface="+mn-ea"/>
          <a:cs typeface="+mn-cs"/>
        </a:defRPr>
      </a:lvl7pPr>
      <a:lvl8pPr marL="10596204" algn="l" defTabSz="3027487" rtl="0" eaLnBrk="1" latinLnBrk="0" hangingPunct="1">
        <a:defRPr sz="5960" kern="1200">
          <a:solidFill>
            <a:schemeClr val="tx1"/>
          </a:solidFill>
          <a:latin typeface="+mn-lt"/>
          <a:ea typeface="+mn-ea"/>
          <a:cs typeface="+mn-cs"/>
        </a:defRPr>
      </a:lvl8pPr>
      <a:lvl9pPr marL="12109948" algn="l" defTabSz="3027487" rtl="0" eaLnBrk="1" latinLnBrk="0" hangingPunct="1">
        <a:defRPr sz="596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6" Type="http://schemas.openxmlformats.org/officeDocument/2006/relationships/tags" Target="../tags/tag26.xml"/><Relationship Id="rId21" Type="http://schemas.openxmlformats.org/officeDocument/2006/relationships/tags" Target="../tags/tag21.xml"/><Relationship Id="rId42" Type="http://schemas.openxmlformats.org/officeDocument/2006/relationships/tags" Target="../tags/tag42.xml"/><Relationship Id="rId47" Type="http://schemas.openxmlformats.org/officeDocument/2006/relationships/tags" Target="../tags/tag47.xml"/><Relationship Id="rId63" Type="http://schemas.openxmlformats.org/officeDocument/2006/relationships/tags" Target="../tags/tag63.xml"/><Relationship Id="rId68" Type="http://schemas.openxmlformats.org/officeDocument/2006/relationships/tags" Target="../tags/tag68.xml"/><Relationship Id="rId16" Type="http://schemas.openxmlformats.org/officeDocument/2006/relationships/tags" Target="../tags/tag16.xml"/><Relationship Id="rId11" Type="http://schemas.openxmlformats.org/officeDocument/2006/relationships/tags" Target="../tags/tag11.xml"/><Relationship Id="rId24" Type="http://schemas.openxmlformats.org/officeDocument/2006/relationships/tags" Target="../tags/tag24.xml"/><Relationship Id="rId32" Type="http://schemas.openxmlformats.org/officeDocument/2006/relationships/tags" Target="../tags/tag32.xml"/><Relationship Id="rId37" Type="http://schemas.openxmlformats.org/officeDocument/2006/relationships/tags" Target="../tags/tag37.xml"/><Relationship Id="rId40" Type="http://schemas.openxmlformats.org/officeDocument/2006/relationships/tags" Target="../tags/tag40.xml"/><Relationship Id="rId45" Type="http://schemas.openxmlformats.org/officeDocument/2006/relationships/tags" Target="../tags/tag45.xml"/><Relationship Id="rId53" Type="http://schemas.openxmlformats.org/officeDocument/2006/relationships/tags" Target="../tags/tag53.xml"/><Relationship Id="rId58" Type="http://schemas.openxmlformats.org/officeDocument/2006/relationships/tags" Target="../tags/tag58.xml"/><Relationship Id="rId66" Type="http://schemas.openxmlformats.org/officeDocument/2006/relationships/tags" Target="../tags/tag66.xml"/><Relationship Id="rId74" Type="http://schemas.openxmlformats.org/officeDocument/2006/relationships/image" Target="../media/image3.jpeg"/><Relationship Id="rId5" Type="http://schemas.openxmlformats.org/officeDocument/2006/relationships/tags" Target="../tags/tag5.xml"/><Relationship Id="rId61" Type="http://schemas.openxmlformats.org/officeDocument/2006/relationships/tags" Target="../tags/tag61.xml"/><Relationship Id="rId19" Type="http://schemas.openxmlformats.org/officeDocument/2006/relationships/tags" Target="../tags/tag19.xml"/><Relationship Id="rId14" Type="http://schemas.openxmlformats.org/officeDocument/2006/relationships/tags" Target="../tags/tag14.xml"/><Relationship Id="rId22" Type="http://schemas.openxmlformats.org/officeDocument/2006/relationships/tags" Target="../tags/tag22.xml"/><Relationship Id="rId27" Type="http://schemas.openxmlformats.org/officeDocument/2006/relationships/tags" Target="../tags/tag27.xml"/><Relationship Id="rId30" Type="http://schemas.openxmlformats.org/officeDocument/2006/relationships/tags" Target="../tags/tag30.xml"/><Relationship Id="rId35" Type="http://schemas.openxmlformats.org/officeDocument/2006/relationships/tags" Target="../tags/tag35.xml"/><Relationship Id="rId43" Type="http://schemas.openxmlformats.org/officeDocument/2006/relationships/tags" Target="../tags/tag43.xml"/><Relationship Id="rId48" Type="http://schemas.openxmlformats.org/officeDocument/2006/relationships/tags" Target="../tags/tag48.xml"/><Relationship Id="rId56" Type="http://schemas.openxmlformats.org/officeDocument/2006/relationships/tags" Target="../tags/tag56.xml"/><Relationship Id="rId64" Type="http://schemas.openxmlformats.org/officeDocument/2006/relationships/tags" Target="../tags/tag64.xml"/><Relationship Id="rId69" Type="http://schemas.openxmlformats.org/officeDocument/2006/relationships/tags" Target="../tags/tag69.xml"/><Relationship Id="rId77" Type="http://schemas.openxmlformats.org/officeDocument/2006/relationships/image" Target="../media/image6.jpg"/><Relationship Id="rId8" Type="http://schemas.openxmlformats.org/officeDocument/2006/relationships/tags" Target="../tags/tag8.xml"/><Relationship Id="rId51" Type="http://schemas.openxmlformats.org/officeDocument/2006/relationships/tags" Target="../tags/tag51.xml"/><Relationship Id="rId72" Type="http://schemas.openxmlformats.org/officeDocument/2006/relationships/image" Target="../media/image1.jpeg"/><Relationship Id="rId3" Type="http://schemas.openxmlformats.org/officeDocument/2006/relationships/tags" Target="../tags/tag3.xml"/><Relationship Id="rId12" Type="http://schemas.openxmlformats.org/officeDocument/2006/relationships/tags" Target="../tags/tag12.xml"/><Relationship Id="rId17" Type="http://schemas.openxmlformats.org/officeDocument/2006/relationships/tags" Target="../tags/tag17.xml"/><Relationship Id="rId25" Type="http://schemas.openxmlformats.org/officeDocument/2006/relationships/tags" Target="../tags/tag25.xml"/><Relationship Id="rId33" Type="http://schemas.openxmlformats.org/officeDocument/2006/relationships/tags" Target="../tags/tag33.xml"/><Relationship Id="rId38" Type="http://schemas.openxmlformats.org/officeDocument/2006/relationships/tags" Target="../tags/tag38.xml"/><Relationship Id="rId46" Type="http://schemas.openxmlformats.org/officeDocument/2006/relationships/tags" Target="../tags/tag46.xml"/><Relationship Id="rId59" Type="http://schemas.openxmlformats.org/officeDocument/2006/relationships/tags" Target="../tags/tag59.xml"/><Relationship Id="rId67" Type="http://schemas.openxmlformats.org/officeDocument/2006/relationships/tags" Target="../tags/tag67.xml"/><Relationship Id="rId20" Type="http://schemas.openxmlformats.org/officeDocument/2006/relationships/tags" Target="../tags/tag20.xml"/><Relationship Id="rId41" Type="http://schemas.openxmlformats.org/officeDocument/2006/relationships/tags" Target="../tags/tag41.xml"/><Relationship Id="rId54" Type="http://schemas.openxmlformats.org/officeDocument/2006/relationships/tags" Target="../tags/tag54.xml"/><Relationship Id="rId62" Type="http://schemas.openxmlformats.org/officeDocument/2006/relationships/tags" Target="../tags/tag62.xml"/><Relationship Id="rId70" Type="http://schemas.openxmlformats.org/officeDocument/2006/relationships/tags" Target="../tags/tag70.xml"/><Relationship Id="rId75" Type="http://schemas.openxmlformats.org/officeDocument/2006/relationships/image" Target="../media/image4.png"/><Relationship Id="rId1" Type="http://schemas.openxmlformats.org/officeDocument/2006/relationships/tags" Target="../tags/tag1.xml"/><Relationship Id="rId6" Type="http://schemas.openxmlformats.org/officeDocument/2006/relationships/tags" Target="../tags/tag6.xml"/><Relationship Id="rId15" Type="http://schemas.openxmlformats.org/officeDocument/2006/relationships/tags" Target="../tags/tag15.xml"/><Relationship Id="rId23" Type="http://schemas.openxmlformats.org/officeDocument/2006/relationships/tags" Target="../tags/tag23.xml"/><Relationship Id="rId28" Type="http://schemas.openxmlformats.org/officeDocument/2006/relationships/tags" Target="../tags/tag28.xml"/><Relationship Id="rId36" Type="http://schemas.openxmlformats.org/officeDocument/2006/relationships/tags" Target="../tags/tag36.xml"/><Relationship Id="rId49" Type="http://schemas.openxmlformats.org/officeDocument/2006/relationships/tags" Target="../tags/tag49.xml"/><Relationship Id="rId57" Type="http://schemas.openxmlformats.org/officeDocument/2006/relationships/tags" Target="../tags/tag57.xml"/><Relationship Id="rId10" Type="http://schemas.openxmlformats.org/officeDocument/2006/relationships/tags" Target="../tags/tag10.xml"/><Relationship Id="rId31" Type="http://schemas.openxmlformats.org/officeDocument/2006/relationships/tags" Target="../tags/tag31.xml"/><Relationship Id="rId44" Type="http://schemas.openxmlformats.org/officeDocument/2006/relationships/tags" Target="../tags/tag44.xml"/><Relationship Id="rId52" Type="http://schemas.openxmlformats.org/officeDocument/2006/relationships/tags" Target="../tags/tag52.xml"/><Relationship Id="rId60" Type="http://schemas.openxmlformats.org/officeDocument/2006/relationships/tags" Target="../tags/tag60.xml"/><Relationship Id="rId65" Type="http://schemas.openxmlformats.org/officeDocument/2006/relationships/tags" Target="../tags/tag65.xml"/><Relationship Id="rId73" Type="http://schemas.openxmlformats.org/officeDocument/2006/relationships/image" Target="../media/image2.png"/><Relationship Id="rId4" Type="http://schemas.openxmlformats.org/officeDocument/2006/relationships/tags" Target="../tags/tag4.xml"/><Relationship Id="rId9" Type="http://schemas.openxmlformats.org/officeDocument/2006/relationships/tags" Target="../tags/tag9.xml"/><Relationship Id="rId13" Type="http://schemas.openxmlformats.org/officeDocument/2006/relationships/tags" Target="../tags/tag13.xml"/><Relationship Id="rId18" Type="http://schemas.openxmlformats.org/officeDocument/2006/relationships/tags" Target="../tags/tag18.xml"/><Relationship Id="rId39" Type="http://schemas.openxmlformats.org/officeDocument/2006/relationships/tags" Target="../tags/tag39.xml"/><Relationship Id="rId34" Type="http://schemas.openxmlformats.org/officeDocument/2006/relationships/tags" Target="../tags/tag34.xml"/><Relationship Id="rId50" Type="http://schemas.openxmlformats.org/officeDocument/2006/relationships/tags" Target="../tags/tag50.xml"/><Relationship Id="rId55" Type="http://schemas.openxmlformats.org/officeDocument/2006/relationships/tags" Target="../tags/tag55.xml"/><Relationship Id="rId76" Type="http://schemas.openxmlformats.org/officeDocument/2006/relationships/image" Target="../media/image5.jpg"/><Relationship Id="rId7" Type="http://schemas.openxmlformats.org/officeDocument/2006/relationships/tags" Target="../tags/tag7.xml"/><Relationship Id="rId71" Type="http://schemas.openxmlformats.org/officeDocument/2006/relationships/slideLayout" Target="../slideLayouts/slideLayout7.xml"/><Relationship Id="rId2" Type="http://schemas.openxmlformats.org/officeDocument/2006/relationships/tags" Target="../tags/tag2.xml"/><Relationship Id="rId29" Type="http://schemas.openxmlformats.org/officeDocument/2006/relationships/tags" Target="../tags/tag2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92" name="Organigramme : Procédé 13491">
            <a:extLst>
              <a:ext uri="{FF2B5EF4-FFF2-40B4-BE49-F238E27FC236}">
                <a16:creationId xmlns:a16="http://schemas.microsoft.com/office/drawing/2014/main" xmlns="" id="{A706AD07-0E0F-4FF2-B343-B1938356D9EC}"/>
              </a:ext>
            </a:extLst>
          </p:cNvPr>
          <p:cNvSpPr/>
          <p:nvPr>
            <p:custDataLst>
              <p:tags r:id="rId1"/>
            </p:custDataLst>
          </p:nvPr>
        </p:nvSpPr>
        <p:spPr>
          <a:xfrm>
            <a:off x="0" y="1"/>
            <a:ext cx="30275213" cy="3606686"/>
          </a:xfrm>
          <a:prstGeom prst="flowChartProcess">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A"/>
          </a:p>
        </p:txBody>
      </p:sp>
      <p:sp>
        <p:nvSpPr>
          <p:cNvPr id="146" name="Espace réservé du contenu 2">
            <a:extLst>
              <a:ext uri="{FF2B5EF4-FFF2-40B4-BE49-F238E27FC236}">
                <a16:creationId xmlns:a16="http://schemas.microsoft.com/office/drawing/2014/main" xmlns="" id="{F84457FF-3E5E-4C70-B165-04B5332F18F1}"/>
              </a:ext>
            </a:extLst>
          </p:cNvPr>
          <p:cNvSpPr txBox="1">
            <a:spLocks/>
          </p:cNvSpPr>
          <p:nvPr>
            <p:custDataLst>
              <p:tags r:id="rId2"/>
            </p:custDataLst>
          </p:nvPr>
        </p:nvSpPr>
        <p:spPr>
          <a:xfrm>
            <a:off x="849087" y="13718095"/>
            <a:ext cx="27839654" cy="1087777"/>
          </a:xfrm>
          <a:prstGeom prst="rect">
            <a:avLst/>
          </a:prstGeom>
          <a:solidFill>
            <a:schemeClr val="bg1"/>
          </a:solidFill>
        </p:spPr>
        <p:txBody>
          <a:bodyPr>
            <a:normAutofit/>
          </a:bodyPr>
          <a:lstStyle>
            <a:lvl1pPr marL="755650" indent="-755650" algn="l" defTabSz="3027363" rtl="0" fontAlgn="base">
              <a:lnSpc>
                <a:spcPct val="90000"/>
              </a:lnSpc>
              <a:spcBef>
                <a:spcPts val="3313"/>
              </a:spcBef>
              <a:spcAft>
                <a:spcPct val="0"/>
              </a:spcAft>
              <a:buFont typeface="Arial" charset="0"/>
              <a:buChar char="•"/>
              <a:defRPr sz="9200" kern="1200">
                <a:solidFill>
                  <a:schemeClr val="tx1"/>
                </a:solidFill>
                <a:latin typeface="+mn-lt"/>
                <a:ea typeface="+mn-ea"/>
                <a:cs typeface="+mn-cs"/>
              </a:defRPr>
            </a:lvl1pPr>
            <a:lvl2pPr marL="2270125" indent="-755650" algn="l" defTabSz="3027363" rtl="0" fontAlgn="base">
              <a:lnSpc>
                <a:spcPct val="90000"/>
              </a:lnSpc>
              <a:spcBef>
                <a:spcPts val="1650"/>
              </a:spcBef>
              <a:spcAft>
                <a:spcPct val="0"/>
              </a:spcAft>
              <a:buFont typeface="Arial" charset="0"/>
              <a:buChar char="•"/>
              <a:defRPr sz="7900" kern="1200">
                <a:solidFill>
                  <a:schemeClr val="tx1"/>
                </a:solidFill>
                <a:latin typeface="+mn-lt"/>
                <a:ea typeface="+mn-ea"/>
                <a:cs typeface="+mn-cs"/>
              </a:defRPr>
            </a:lvl2pPr>
            <a:lvl3pPr marL="3783013" indent="-755650" algn="l" defTabSz="3027363" rtl="0" fontAlgn="base">
              <a:lnSpc>
                <a:spcPct val="90000"/>
              </a:lnSpc>
              <a:spcBef>
                <a:spcPts val="1650"/>
              </a:spcBef>
              <a:spcAft>
                <a:spcPct val="0"/>
              </a:spcAft>
              <a:buFont typeface="Arial" charset="0"/>
              <a:buChar char="•"/>
              <a:defRPr sz="6600" kern="1200">
                <a:solidFill>
                  <a:schemeClr val="tx1"/>
                </a:solidFill>
                <a:latin typeface="+mn-lt"/>
                <a:ea typeface="+mn-ea"/>
                <a:cs typeface="+mn-cs"/>
              </a:defRPr>
            </a:lvl3pPr>
            <a:lvl4pPr marL="5297488" indent="-755650" algn="l" defTabSz="3027363" rtl="0" fontAlgn="base">
              <a:lnSpc>
                <a:spcPct val="90000"/>
              </a:lnSpc>
              <a:spcBef>
                <a:spcPts val="1650"/>
              </a:spcBef>
              <a:spcAft>
                <a:spcPct val="0"/>
              </a:spcAft>
              <a:buFont typeface="Arial" charset="0"/>
              <a:buChar char="•"/>
              <a:defRPr sz="5900" kern="1200">
                <a:solidFill>
                  <a:schemeClr val="tx1"/>
                </a:solidFill>
                <a:latin typeface="+mn-lt"/>
                <a:ea typeface="+mn-ea"/>
                <a:cs typeface="+mn-cs"/>
              </a:defRPr>
            </a:lvl4pPr>
            <a:lvl5pPr marL="6810375" indent="-755650" algn="l" defTabSz="3027363" rtl="0" fontAlgn="base">
              <a:lnSpc>
                <a:spcPct val="90000"/>
              </a:lnSpc>
              <a:spcBef>
                <a:spcPts val="1650"/>
              </a:spcBef>
              <a:spcAft>
                <a:spcPct val="0"/>
              </a:spcAft>
              <a:buFont typeface="Arial" charset="0"/>
              <a:buChar char="•"/>
              <a:defRPr sz="5900" kern="1200">
                <a:solidFill>
                  <a:schemeClr val="tx1"/>
                </a:solidFill>
                <a:latin typeface="+mn-lt"/>
                <a:ea typeface="+mn-ea"/>
                <a:cs typeface="+mn-cs"/>
              </a:defRPr>
            </a:lvl5pPr>
            <a:lvl6pPr marL="8325589" indent="-756872" algn="l" defTabSz="3027487" rtl="0" eaLnBrk="1" latinLnBrk="0" hangingPunct="1">
              <a:lnSpc>
                <a:spcPct val="90000"/>
              </a:lnSpc>
              <a:spcBef>
                <a:spcPts val="1655"/>
              </a:spcBef>
              <a:buFont typeface="Arial" panose="020B0604020202020204" pitchFamily="34" charset="0"/>
              <a:buChar char="•"/>
              <a:defRPr sz="5960" kern="1200">
                <a:solidFill>
                  <a:schemeClr val="tx1"/>
                </a:solidFill>
                <a:latin typeface="+mn-lt"/>
                <a:ea typeface="+mn-ea"/>
                <a:cs typeface="+mn-cs"/>
              </a:defRPr>
            </a:lvl6pPr>
            <a:lvl7pPr marL="9839333" indent="-756872" algn="l" defTabSz="3027487" rtl="0" eaLnBrk="1" latinLnBrk="0" hangingPunct="1">
              <a:lnSpc>
                <a:spcPct val="90000"/>
              </a:lnSpc>
              <a:spcBef>
                <a:spcPts val="1655"/>
              </a:spcBef>
              <a:buFont typeface="Arial" panose="020B0604020202020204" pitchFamily="34" charset="0"/>
              <a:buChar char="•"/>
              <a:defRPr sz="5960" kern="1200">
                <a:solidFill>
                  <a:schemeClr val="tx1"/>
                </a:solidFill>
                <a:latin typeface="+mn-lt"/>
                <a:ea typeface="+mn-ea"/>
                <a:cs typeface="+mn-cs"/>
              </a:defRPr>
            </a:lvl7pPr>
            <a:lvl8pPr marL="11353076" indent="-756872" algn="l" defTabSz="3027487" rtl="0" eaLnBrk="1" latinLnBrk="0" hangingPunct="1">
              <a:lnSpc>
                <a:spcPct val="90000"/>
              </a:lnSpc>
              <a:spcBef>
                <a:spcPts val="1655"/>
              </a:spcBef>
              <a:buFont typeface="Arial" panose="020B0604020202020204" pitchFamily="34" charset="0"/>
              <a:buChar char="•"/>
              <a:defRPr sz="5960" kern="1200">
                <a:solidFill>
                  <a:schemeClr val="tx1"/>
                </a:solidFill>
                <a:latin typeface="+mn-lt"/>
                <a:ea typeface="+mn-ea"/>
                <a:cs typeface="+mn-cs"/>
              </a:defRPr>
            </a:lvl8pPr>
            <a:lvl9pPr marL="12866820" indent="-756872" algn="l" defTabSz="3027487" rtl="0" eaLnBrk="1" latinLnBrk="0" hangingPunct="1">
              <a:lnSpc>
                <a:spcPct val="90000"/>
              </a:lnSpc>
              <a:spcBef>
                <a:spcPts val="1655"/>
              </a:spcBef>
              <a:buFont typeface="Arial" panose="020B0604020202020204" pitchFamily="34" charset="0"/>
              <a:buChar char="•"/>
              <a:defRPr sz="5960" kern="1200">
                <a:solidFill>
                  <a:schemeClr val="tx1"/>
                </a:solidFill>
                <a:latin typeface="+mn-lt"/>
                <a:ea typeface="+mn-ea"/>
                <a:cs typeface="+mn-cs"/>
              </a:defRPr>
            </a:lvl9pPr>
          </a:lstStyle>
          <a:p>
            <a:pPr marL="0" indent="0" algn="ctr">
              <a:buNone/>
            </a:pPr>
            <a:r>
              <a:rPr lang="fr-CA" sz="6000" dirty="0">
                <a:solidFill>
                  <a:srgbClr val="262626"/>
                </a:solidFill>
                <a:latin typeface="Arial Narrow" panose="020B0606020202030204" pitchFamily="34" charset="0"/>
              </a:rPr>
              <a:t>Comment réaliser l’évaluation de l’élève en EPS tout en préservant sa motivation ?</a:t>
            </a:r>
          </a:p>
        </p:txBody>
      </p:sp>
      <p:sp>
        <p:nvSpPr>
          <p:cNvPr id="13486" name="Rectangle 13485">
            <a:extLst>
              <a:ext uri="{FF2B5EF4-FFF2-40B4-BE49-F238E27FC236}">
                <a16:creationId xmlns:a16="http://schemas.microsoft.com/office/drawing/2014/main" xmlns="" id="{506366C6-807E-4FE3-B0C5-919285983B7B}"/>
              </a:ext>
            </a:extLst>
          </p:cNvPr>
          <p:cNvSpPr/>
          <p:nvPr>
            <p:custDataLst>
              <p:tags r:id="rId3"/>
            </p:custDataLst>
          </p:nvPr>
        </p:nvSpPr>
        <p:spPr>
          <a:xfrm>
            <a:off x="12381111" y="8986018"/>
            <a:ext cx="16990084" cy="4690515"/>
          </a:xfrm>
          <a:prstGeom prst="rect">
            <a:avLst/>
          </a:prstGeom>
        </p:spPr>
        <p:txBody>
          <a:bodyPr wrap="square">
            <a:spAutoFit/>
          </a:bodyPr>
          <a:lstStyle/>
          <a:p>
            <a:pPr>
              <a:lnSpc>
                <a:spcPct val="90000"/>
              </a:lnSpc>
            </a:pPr>
            <a:r>
              <a:rPr lang="fr-CA" sz="4400" b="1" dirty="0">
                <a:solidFill>
                  <a:srgbClr val="262626"/>
                </a:solidFill>
                <a:latin typeface="Arial Narrow" panose="020B0606020202030204" pitchFamily="34" charset="0"/>
              </a:rPr>
              <a:t>CONTEXTE</a:t>
            </a:r>
          </a:p>
          <a:p>
            <a:pPr marL="457200" indent="-457200">
              <a:lnSpc>
                <a:spcPct val="90000"/>
              </a:lnSpc>
              <a:buFont typeface="+mj-lt"/>
              <a:buAutoNum type="arabicPeriod"/>
            </a:pPr>
            <a:r>
              <a:rPr lang="fr-CA" sz="3600" dirty="0">
                <a:solidFill>
                  <a:srgbClr val="262626"/>
                </a:solidFill>
                <a:latin typeface="Arial Narrow" panose="020B0606020202030204" pitchFamily="34" charset="0"/>
              </a:rPr>
              <a:t>L’apprentissage et l’évaluation sont toujours </a:t>
            </a:r>
            <a:r>
              <a:rPr lang="fr-CA" sz="3600" b="1" dirty="0">
                <a:solidFill>
                  <a:srgbClr val="262626"/>
                </a:solidFill>
                <a:latin typeface="Arial Narrow" panose="020B0606020202030204" pitchFamily="34" charset="0"/>
              </a:rPr>
              <a:t>publiques</a:t>
            </a:r>
          </a:p>
          <a:p>
            <a:pPr marL="457200" indent="-457200">
              <a:lnSpc>
                <a:spcPct val="90000"/>
              </a:lnSpc>
              <a:buFont typeface="+mj-lt"/>
              <a:buAutoNum type="arabicPeriod"/>
            </a:pPr>
            <a:r>
              <a:rPr lang="fr-CA" sz="3600" dirty="0">
                <a:solidFill>
                  <a:srgbClr val="262626"/>
                </a:solidFill>
                <a:latin typeface="Arial Narrow" panose="020B0606020202030204" pitchFamily="34" charset="0"/>
              </a:rPr>
              <a:t>L’apprentissage consiste à </a:t>
            </a:r>
            <a:r>
              <a:rPr lang="fr-CA" sz="3600" b="1" dirty="0">
                <a:solidFill>
                  <a:srgbClr val="262626"/>
                </a:solidFill>
                <a:latin typeface="Arial Narrow" panose="020B0606020202030204" pitchFamily="34" charset="0"/>
              </a:rPr>
              <a:t>PLUSIEURS répétitions </a:t>
            </a:r>
            <a:r>
              <a:rPr lang="fr-CA" sz="3600" dirty="0">
                <a:solidFill>
                  <a:srgbClr val="262626"/>
                </a:solidFill>
                <a:latin typeface="Arial Narrow" panose="020B0606020202030204" pitchFamily="34" charset="0"/>
              </a:rPr>
              <a:t>d’un même geste</a:t>
            </a:r>
          </a:p>
          <a:p>
            <a:pPr marL="457200" indent="-457200">
              <a:lnSpc>
                <a:spcPct val="90000"/>
              </a:lnSpc>
              <a:buFont typeface="+mj-lt"/>
              <a:buAutoNum type="arabicPeriod"/>
            </a:pPr>
            <a:r>
              <a:rPr lang="fr-CA" sz="3600" dirty="0">
                <a:solidFill>
                  <a:srgbClr val="262626"/>
                </a:solidFill>
                <a:latin typeface="Arial Narrow" panose="020B0606020202030204" pitchFamily="34" charset="0"/>
              </a:rPr>
              <a:t>Les </a:t>
            </a:r>
            <a:r>
              <a:rPr lang="fr-CA" sz="3600" b="1" dirty="0">
                <a:solidFill>
                  <a:srgbClr val="262626"/>
                </a:solidFill>
                <a:latin typeface="Arial Narrow" panose="020B0606020202030204" pitchFamily="34" charset="0"/>
              </a:rPr>
              <a:t>rétroactions directs </a:t>
            </a:r>
            <a:r>
              <a:rPr lang="fr-CA" sz="3600" dirty="0">
                <a:solidFill>
                  <a:srgbClr val="262626"/>
                </a:solidFill>
                <a:latin typeface="Arial Narrow" panose="020B0606020202030204" pitchFamily="34" charset="0"/>
              </a:rPr>
              <a:t>de performance sont fréquentes et instantanées et parfois erronées</a:t>
            </a:r>
          </a:p>
          <a:p>
            <a:pPr marL="457200" indent="-457200">
              <a:lnSpc>
                <a:spcPct val="90000"/>
              </a:lnSpc>
              <a:buFont typeface="+mj-lt"/>
              <a:buAutoNum type="arabicPeriod"/>
            </a:pPr>
            <a:r>
              <a:rPr lang="fr-CA" sz="3600" dirty="0">
                <a:solidFill>
                  <a:srgbClr val="262626"/>
                </a:solidFill>
                <a:latin typeface="Arial Narrow" panose="020B0606020202030204" pitchFamily="34" charset="0"/>
              </a:rPr>
              <a:t>L</a:t>
            </a:r>
            <a:r>
              <a:rPr lang="fr-CA" sz="3600" b="1" dirty="0">
                <a:solidFill>
                  <a:srgbClr val="262626"/>
                </a:solidFill>
                <a:latin typeface="Arial Narrow" panose="020B0606020202030204" pitchFamily="34" charset="0"/>
              </a:rPr>
              <a:t>’effort physique</a:t>
            </a:r>
            <a:r>
              <a:rPr lang="fr-CA" sz="3600" dirty="0">
                <a:solidFill>
                  <a:srgbClr val="262626"/>
                </a:solidFill>
                <a:latin typeface="Arial Narrow" panose="020B0606020202030204" pitchFamily="34" charset="0"/>
              </a:rPr>
              <a:t> s’ajoute à l’effort cognitif dans les tâches d’évaluation</a:t>
            </a:r>
          </a:p>
          <a:p>
            <a:pPr marL="514350" indent="-514350">
              <a:lnSpc>
                <a:spcPct val="90000"/>
              </a:lnSpc>
              <a:buFont typeface="+mj-lt"/>
              <a:buAutoNum type="arabicPeriod"/>
            </a:pPr>
            <a:r>
              <a:rPr lang="fr-CA" sz="3600" dirty="0">
                <a:latin typeface="Arial Narrow" panose="020B0606020202030204" pitchFamily="34" charset="0"/>
              </a:rPr>
              <a:t>L’évaluation porte aussi sur le </a:t>
            </a:r>
            <a:r>
              <a:rPr lang="fr-CA" sz="3600" b="1" dirty="0">
                <a:latin typeface="Arial Narrow" panose="020B0606020202030204" pitchFamily="34" charset="0"/>
              </a:rPr>
              <a:t>corps</a:t>
            </a:r>
            <a:r>
              <a:rPr lang="fr-CA" sz="3600" dirty="0">
                <a:latin typeface="Arial Narrow" panose="020B0606020202030204" pitchFamily="34" charset="0"/>
              </a:rPr>
              <a:t> de l’élève → sentiment d’être jugé</a:t>
            </a:r>
            <a:r>
              <a:rPr lang="fr-CA" sz="3600" dirty="0">
                <a:solidFill>
                  <a:srgbClr val="FF0000"/>
                </a:solidFill>
                <a:latin typeface="Arial Narrow" panose="020B0606020202030204" pitchFamily="34" charset="0"/>
                <a:cs typeface="Arial" panose="020B0604020202020204" pitchFamily="34" charset="0"/>
              </a:rPr>
              <a:t>↑</a:t>
            </a:r>
            <a:endParaRPr lang="fr-CA" sz="3600" dirty="0">
              <a:solidFill>
                <a:srgbClr val="FF0000"/>
              </a:solidFill>
              <a:latin typeface="Arial Narrow" panose="020B0606020202030204" pitchFamily="34" charset="0"/>
            </a:endParaRPr>
          </a:p>
          <a:p>
            <a:pPr marL="514350" indent="-514350">
              <a:lnSpc>
                <a:spcPct val="90000"/>
              </a:lnSpc>
              <a:buFont typeface="+mj-lt"/>
              <a:buAutoNum type="arabicPeriod"/>
            </a:pPr>
            <a:r>
              <a:rPr lang="fr-CA" sz="3600" dirty="0">
                <a:latin typeface="Arial Narrow" panose="020B0606020202030204" pitchFamily="34" charset="0"/>
              </a:rPr>
              <a:t>La performance d’un élève est très souvent influencée par les performances des autres élèves </a:t>
            </a:r>
          </a:p>
          <a:p>
            <a:pPr marL="514350" indent="-514350">
              <a:lnSpc>
                <a:spcPct val="90000"/>
              </a:lnSpc>
              <a:buFont typeface="+mj-lt"/>
              <a:buAutoNum type="arabicPeriod"/>
            </a:pPr>
            <a:r>
              <a:rPr lang="fr-CA" sz="3600" dirty="0">
                <a:latin typeface="Arial Narrow" panose="020B0606020202030204" pitchFamily="34" charset="0"/>
              </a:rPr>
              <a:t>Très peu (voire pas) d’échec en ÉPS</a:t>
            </a:r>
          </a:p>
          <a:p>
            <a:pPr marL="514350" indent="-514350">
              <a:lnSpc>
                <a:spcPct val="90000"/>
              </a:lnSpc>
              <a:buFont typeface="+mj-lt"/>
              <a:buAutoNum type="arabicPeriod"/>
            </a:pPr>
            <a:r>
              <a:rPr lang="fr-CA" sz="3600" dirty="0">
                <a:latin typeface="Arial Narrow" panose="020B0606020202030204" pitchFamily="34" charset="0"/>
              </a:rPr>
              <a:t>La</a:t>
            </a:r>
            <a:r>
              <a:rPr lang="fr-CA" sz="3600" b="1" dirty="0">
                <a:latin typeface="Arial Narrow" panose="020B0606020202030204" pitchFamily="34" charset="0"/>
              </a:rPr>
              <a:t> condition physique</a:t>
            </a:r>
            <a:r>
              <a:rPr lang="fr-CA" sz="3600" dirty="0">
                <a:latin typeface="Arial Narrow" panose="020B0606020202030204" pitchFamily="34" charset="0"/>
              </a:rPr>
              <a:t>: est souvent associée à la partie «et à la santé» </a:t>
            </a:r>
            <a:endParaRPr lang="fr-CA" sz="3200" dirty="0">
              <a:solidFill>
                <a:srgbClr val="262626"/>
              </a:solidFill>
              <a:latin typeface="Arial Narrow" panose="020B0606020202030204" pitchFamily="34" charset="0"/>
            </a:endParaRPr>
          </a:p>
        </p:txBody>
      </p:sp>
      <p:sp>
        <p:nvSpPr>
          <p:cNvPr id="157" name="Espace réservé du contenu 2">
            <a:extLst>
              <a:ext uri="{FF2B5EF4-FFF2-40B4-BE49-F238E27FC236}">
                <a16:creationId xmlns:a16="http://schemas.microsoft.com/office/drawing/2014/main" xmlns="" id="{12FCDC34-D03F-41CB-B0D5-C283D9CC034A}"/>
              </a:ext>
            </a:extLst>
          </p:cNvPr>
          <p:cNvSpPr txBox="1">
            <a:spLocks/>
          </p:cNvSpPr>
          <p:nvPr>
            <p:custDataLst>
              <p:tags r:id="rId4"/>
            </p:custDataLst>
          </p:nvPr>
        </p:nvSpPr>
        <p:spPr>
          <a:xfrm>
            <a:off x="18841761" y="27019066"/>
            <a:ext cx="10002241" cy="5742089"/>
          </a:xfrm>
          <a:prstGeom prst="rect">
            <a:avLst/>
          </a:prstGeom>
          <a:solidFill>
            <a:schemeClr val="bg1"/>
          </a:solidFill>
        </p:spPr>
        <p:txBody>
          <a:bodyPr lIns="180000">
            <a:noAutofit/>
          </a:bodyPr>
          <a:lstStyle>
            <a:lvl1pPr marL="755650" indent="-755650" algn="l" defTabSz="3027363" rtl="0" fontAlgn="base">
              <a:lnSpc>
                <a:spcPct val="90000"/>
              </a:lnSpc>
              <a:spcBef>
                <a:spcPts val="3313"/>
              </a:spcBef>
              <a:spcAft>
                <a:spcPct val="0"/>
              </a:spcAft>
              <a:buFont typeface="Arial" charset="0"/>
              <a:buChar char="•"/>
              <a:defRPr sz="9200" kern="1200">
                <a:solidFill>
                  <a:schemeClr val="tx1"/>
                </a:solidFill>
                <a:latin typeface="+mn-lt"/>
                <a:ea typeface="+mn-ea"/>
                <a:cs typeface="+mn-cs"/>
              </a:defRPr>
            </a:lvl1pPr>
            <a:lvl2pPr marL="2270125" indent="-755650" algn="l" defTabSz="3027363" rtl="0" fontAlgn="base">
              <a:lnSpc>
                <a:spcPct val="90000"/>
              </a:lnSpc>
              <a:spcBef>
                <a:spcPts val="1650"/>
              </a:spcBef>
              <a:spcAft>
                <a:spcPct val="0"/>
              </a:spcAft>
              <a:buFont typeface="Arial" charset="0"/>
              <a:buChar char="•"/>
              <a:defRPr sz="7900" kern="1200">
                <a:solidFill>
                  <a:schemeClr val="tx1"/>
                </a:solidFill>
                <a:latin typeface="+mn-lt"/>
                <a:ea typeface="+mn-ea"/>
                <a:cs typeface="+mn-cs"/>
              </a:defRPr>
            </a:lvl2pPr>
            <a:lvl3pPr marL="3783013" indent="-755650" algn="l" defTabSz="3027363" rtl="0" fontAlgn="base">
              <a:lnSpc>
                <a:spcPct val="90000"/>
              </a:lnSpc>
              <a:spcBef>
                <a:spcPts val="1650"/>
              </a:spcBef>
              <a:spcAft>
                <a:spcPct val="0"/>
              </a:spcAft>
              <a:buFont typeface="Arial" charset="0"/>
              <a:buChar char="•"/>
              <a:defRPr sz="6600" kern="1200">
                <a:solidFill>
                  <a:schemeClr val="tx1"/>
                </a:solidFill>
                <a:latin typeface="+mn-lt"/>
                <a:ea typeface="+mn-ea"/>
                <a:cs typeface="+mn-cs"/>
              </a:defRPr>
            </a:lvl3pPr>
            <a:lvl4pPr marL="5297488" indent="-755650" algn="l" defTabSz="3027363" rtl="0" fontAlgn="base">
              <a:lnSpc>
                <a:spcPct val="90000"/>
              </a:lnSpc>
              <a:spcBef>
                <a:spcPts val="1650"/>
              </a:spcBef>
              <a:spcAft>
                <a:spcPct val="0"/>
              </a:spcAft>
              <a:buFont typeface="Arial" charset="0"/>
              <a:buChar char="•"/>
              <a:defRPr sz="5900" kern="1200">
                <a:solidFill>
                  <a:schemeClr val="tx1"/>
                </a:solidFill>
                <a:latin typeface="+mn-lt"/>
                <a:ea typeface="+mn-ea"/>
                <a:cs typeface="+mn-cs"/>
              </a:defRPr>
            </a:lvl4pPr>
            <a:lvl5pPr marL="6810375" indent="-755650" algn="l" defTabSz="3027363" rtl="0" fontAlgn="base">
              <a:lnSpc>
                <a:spcPct val="90000"/>
              </a:lnSpc>
              <a:spcBef>
                <a:spcPts val="1650"/>
              </a:spcBef>
              <a:spcAft>
                <a:spcPct val="0"/>
              </a:spcAft>
              <a:buFont typeface="Arial" charset="0"/>
              <a:buChar char="•"/>
              <a:defRPr sz="5900" kern="1200">
                <a:solidFill>
                  <a:schemeClr val="tx1"/>
                </a:solidFill>
                <a:latin typeface="+mn-lt"/>
                <a:ea typeface="+mn-ea"/>
                <a:cs typeface="+mn-cs"/>
              </a:defRPr>
            </a:lvl5pPr>
            <a:lvl6pPr marL="8325589" indent="-756872" algn="l" defTabSz="3027487" rtl="0" eaLnBrk="1" latinLnBrk="0" hangingPunct="1">
              <a:lnSpc>
                <a:spcPct val="90000"/>
              </a:lnSpc>
              <a:spcBef>
                <a:spcPts val="1655"/>
              </a:spcBef>
              <a:buFont typeface="Arial" panose="020B0604020202020204" pitchFamily="34" charset="0"/>
              <a:buChar char="•"/>
              <a:defRPr sz="5960" kern="1200">
                <a:solidFill>
                  <a:schemeClr val="tx1"/>
                </a:solidFill>
                <a:latin typeface="+mn-lt"/>
                <a:ea typeface="+mn-ea"/>
                <a:cs typeface="+mn-cs"/>
              </a:defRPr>
            </a:lvl6pPr>
            <a:lvl7pPr marL="9839333" indent="-756872" algn="l" defTabSz="3027487" rtl="0" eaLnBrk="1" latinLnBrk="0" hangingPunct="1">
              <a:lnSpc>
                <a:spcPct val="90000"/>
              </a:lnSpc>
              <a:spcBef>
                <a:spcPts val="1655"/>
              </a:spcBef>
              <a:buFont typeface="Arial" panose="020B0604020202020204" pitchFamily="34" charset="0"/>
              <a:buChar char="•"/>
              <a:defRPr sz="5960" kern="1200">
                <a:solidFill>
                  <a:schemeClr val="tx1"/>
                </a:solidFill>
                <a:latin typeface="+mn-lt"/>
                <a:ea typeface="+mn-ea"/>
                <a:cs typeface="+mn-cs"/>
              </a:defRPr>
            </a:lvl7pPr>
            <a:lvl8pPr marL="11353076" indent="-756872" algn="l" defTabSz="3027487" rtl="0" eaLnBrk="1" latinLnBrk="0" hangingPunct="1">
              <a:lnSpc>
                <a:spcPct val="90000"/>
              </a:lnSpc>
              <a:spcBef>
                <a:spcPts val="1655"/>
              </a:spcBef>
              <a:buFont typeface="Arial" panose="020B0604020202020204" pitchFamily="34" charset="0"/>
              <a:buChar char="•"/>
              <a:defRPr sz="5960" kern="1200">
                <a:solidFill>
                  <a:schemeClr val="tx1"/>
                </a:solidFill>
                <a:latin typeface="+mn-lt"/>
                <a:ea typeface="+mn-ea"/>
                <a:cs typeface="+mn-cs"/>
              </a:defRPr>
            </a:lvl8pPr>
            <a:lvl9pPr marL="12866820" indent="-756872" algn="l" defTabSz="3027487" rtl="0" eaLnBrk="1" latinLnBrk="0" hangingPunct="1">
              <a:lnSpc>
                <a:spcPct val="90000"/>
              </a:lnSpc>
              <a:spcBef>
                <a:spcPts val="1655"/>
              </a:spcBef>
              <a:buFont typeface="Arial" panose="020B0604020202020204" pitchFamily="34" charset="0"/>
              <a:buChar char="•"/>
              <a:defRPr sz="5960" kern="1200">
                <a:solidFill>
                  <a:schemeClr val="tx1"/>
                </a:solidFill>
                <a:latin typeface="+mn-lt"/>
                <a:ea typeface="+mn-ea"/>
                <a:cs typeface="+mn-cs"/>
              </a:defRPr>
            </a:lvl9pPr>
          </a:lstStyle>
          <a:p>
            <a:pPr marL="0" indent="0" algn="ctr">
              <a:buFont typeface="Arial" charset="0"/>
              <a:buNone/>
            </a:pPr>
            <a:r>
              <a:rPr lang="fr-CA" sz="3600" b="1" cap="small" dirty="0">
                <a:solidFill>
                  <a:srgbClr val="3333FF"/>
                </a:solidFill>
                <a:latin typeface="Arial Narrow" panose="020B0606020202030204" pitchFamily="34" charset="0"/>
              </a:rPr>
              <a:t>TESTS PHYSIQUES</a:t>
            </a:r>
          </a:p>
          <a:p>
            <a:pPr marL="0" indent="0">
              <a:buFont typeface="Arial" charset="0"/>
              <a:buNone/>
            </a:pPr>
            <a:r>
              <a:rPr lang="fr-CA" sz="2800" dirty="0">
                <a:latin typeface="Arial Narrow" panose="020B0606020202030204" pitchFamily="34" charset="0"/>
              </a:rPr>
              <a:t>Les </a:t>
            </a:r>
            <a:r>
              <a:rPr lang="fr-CA" sz="2800" b="1" dirty="0">
                <a:latin typeface="Arial Narrow" panose="020B0606020202030204" pitchFamily="34" charset="0"/>
              </a:rPr>
              <a:t>filles</a:t>
            </a:r>
            <a:r>
              <a:rPr lang="fr-CA" sz="2800" dirty="0">
                <a:latin typeface="Arial Narrow" panose="020B0606020202030204" pitchFamily="34" charset="0"/>
              </a:rPr>
              <a:t> sont moins motivées par les tests physiques que les </a:t>
            </a:r>
            <a:r>
              <a:rPr lang="fr-CA" sz="2800" b="1" dirty="0">
                <a:latin typeface="Arial Narrow" panose="020B0606020202030204" pitchFamily="34" charset="0"/>
              </a:rPr>
              <a:t>garçons</a:t>
            </a:r>
            <a:r>
              <a:rPr lang="fr-CA" sz="2800" dirty="0">
                <a:latin typeface="Arial Narrow" panose="020B0606020202030204" pitchFamily="34" charset="0"/>
              </a:rPr>
              <a:t> </a:t>
            </a:r>
            <a:r>
              <a:rPr lang="fr-CA" sz="2800" u="sng" dirty="0">
                <a:latin typeface="Arial Narrow" panose="020B0606020202030204" pitchFamily="34" charset="0"/>
              </a:rPr>
              <a:t>même après avoir contrôlé </a:t>
            </a:r>
            <a:r>
              <a:rPr lang="fr-CA" sz="2800" dirty="0">
                <a:latin typeface="Arial Narrow" panose="020B0606020202030204" pitchFamily="34" charset="0"/>
              </a:rPr>
              <a:t>les variables de la performance et l’indice de masse corporelle</a:t>
            </a:r>
            <a:r>
              <a:rPr lang="fr-CA" sz="2000" dirty="0">
                <a:latin typeface="Arial Narrow" panose="020B0606020202030204" pitchFamily="34" charset="0"/>
              </a:rPr>
              <a:t>. (Zhu, Chen &amp; </a:t>
            </a:r>
            <a:r>
              <a:rPr lang="fr-CA" sz="2000" dirty="0" err="1">
                <a:latin typeface="Arial Narrow" panose="020B0606020202030204" pitchFamily="34" charset="0"/>
              </a:rPr>
              <a:t>Parrott</a:t>
            </a:r>
            <a:r>
              <a:rPr lang="fr-CA" sz="2000" dirty="0">
                <a:latin typeface="Arial Narrow" panose="020B0606020202030204" pitchFamily="34" charset="0"/>
              </a:rPr>
              <a:t>, 2014). </a:t>
            </a:r>
            <a:endParaRPr lang="fr-CA" sz="2800" dirty="0">
              <a:latin typeface="Arial Narrow" panose="020B0606020202030204" pitchFamily="34" charset="0"/>
            </a:endParaRPr>
          </a:p>
          <a:p>
            <a:pPr marL="0" indent="0">
              <a:buFont typeface="Arial" charset="0"/>
              <a:buNone/>
            </a:pPr>
            <a:r>
              <a:rPr lang="fr-CA" sz="2800" dirty="0">
                <a:latin typeface="Arial Narrow" panose="020B0606020202030204" pitchFamily="34" charset="0"/>
              </a:rPr>
              <a:t>Lorsque les tests physiques sont effectués dans un contexte </a:t>
            </a:r>
            <a:r>
              <a:rPr lang="fr-CA" sz="2800" b="1" dirty="0">
                <a:solidFill>
                  <a:srgbClr val="FF0000"/>
                </a:solidFill>
                <a:latin typeface="Arial Narrow" panose="020B0606020202030204" pitchFamily="34" charset="0"/>
              </a:rPr>
              <a:t>centré</a:t>
            </a:r>
            <a:r>
              <a:rPr lang="fr-CA" sz="2800" dirty="0">
                <a:latin typeface="Arial Narrow" panose="020B0606020202030204" pitchFamily="34" charset="0"/>
              </a:rPr>
              <a:t> sur les </a:t>
            </a:r>
            <a:r>
              <a:rPr lang="fr-CA" sz="2800" b="1" dirty="0">
                <a:solidFill>
                  <a:srgbClr val="FF0000"/>
                </a:solidFill>
                <a:latin typeface="Arial Narrow" panose="020B0606020202030204" pitchFamily="34" charset="0"/>
              </a:rPr>
              <a:t>résultats de l’élève </a:t>
            </a:r>
            <a:r>
              <a:rPr lang="fr-CA" sz="2800" dirty="0">
                <a:latin typeface="Arial Narrow" panose="020B0606020202030204" pitchFamily="34" charset="0"/>
              </a:rPr>
              <a:t>les stratégies d’auto-handicap sont plus fréquentes que dans un contexte </a:t>
            </a:r>
            <a:r>
              <a:rPr lang="fr-CA" sz="2800" b="1" dirty="0">
                <a:solidFill>
                  <a:srgbClr val="009900"/>
                </a:solidFill>
                <a:latin typeface="Arial Narrow" panose="020B0606020202030204" pitchFamily="34" charset="0"/>
              </a:rPr>
              <a:t>centré sur la tâche </a:t>
            </a:r>
            <a:r>
              <a:rPr lang="fr-CA" sz="2000" dirty="0">
                <a:latin typeface="Arial Narrow" panose="020B0606020202030204" pitchFamily="34" charset="0"/>
              </a:rPr>
              <a:t>(</a:t>
            </a:r>
            <a:r>
              <a:rPr lang="fr-CA" sz="2000" dirty="0" err="1">
                <a:latin typeface="Arial Narrow" panose="020B0606020202030204" pitchFamily="34" charset="0"/>
              </a:rPr>
              <a:t>Standage</a:t>
            </a:r>
            <a:r>
              <a:rPr lang="fr-CA" sz="2000" dirty="0">
                <a:latin typeface="Arial Narrow" panose="020B0606020202030204" pitchFamily="34" charset="0"/>
              </a:rPr>
              <a:t>, </a:t>
            </a:r>
            <a:r>
              <a:rPr lang="fr-CA" sz="2000" dirty="0" err="1">
                <a:latin typeface="Arial Narrow" panose="020B0606020202030204" pitchFamily="34" charset="0"/>
              </a:rPr>
              <a:t>Treasure</a:t>
            </a:r>
            <a:r>
              <a:rPr lang="fr-CA" sz="2000" dirty="0">
                <a:latin typeface="Arial Narrow" panose="020B0606020202030204" pitchFamily="34" charset="0"/>
              </a:rPr>
              <a:t>, </a:t>
            </a:r>
            <a:r>
              <a:rPr lang="fr-CA" sz="2000" dirty="0" err="1">
                <a:latin typeface="Arial Narrow" panose="020B0606020202030204" pitchFamily="34" charset="0"/>
              </a:rPr>
              <a:t>Hooper</a:t>
            </a:r>
            <a:r>
              <a:rPr lang="fr-CA" sz="2000" dirty="0">
                <a:latin typeface="Arial Narrow" panose="020B0606020202030204" pitchFamily="34" charset="0"/>
              </a:rPr>
              <a:t> &amp; </a:t>
            </a:r>
            <a:r>
              <a:rPr lang="fr-CA" sz="2000" dirty="0" err="1">
                <a:latin typeface="Arial Narrow" panose="020B0606020202030204" pitchFamily="34" charset="0"/>
              </a:rPr>
              <a:t>Kuczka</a:t>
            </a:r>
            <a:r>
              <a:rPr lang="fr-CA" sz="2000" dirty="0">
                <a:latin typeface="Arial Narrow" panose="020B0606020202030204" pitchFamily="34" charset="0"/>
              </a:rPr>
              <a:t>, 2007). </a:t>
            </a:r>
          </a:p>
          <a:p>
            <a:pPr marL="0" indent="0">
              <a:buFont typeface="Arial" charset="0"/>
              <a:buNone/>
            </a:pPr>
            <a:r>
              <a:rPr lang="fr-CA" sz="2800" dirty="0">
                <a:latin typeface="Arial Narrow" panose="020B0606020202030204" pitchFamily="34" charset="0"/>
              </a:rPr>
              <a:t>Les tests physiques seront plus motivants si: a) ils sont associés à une </a:t>
            </a:r>
            <a:r>
              <a:rPr lang="fr-CA" sz="2800" b="1" dirty="0">
                <a:solidFill>
                  <a:srgbClr val="009900"/>
                </a:solidFill>
                <a:latin typeface="Arial Narrow" panose="020B0606020202030204" pitchFamily="34" charset="0"/>
              </a:rPr>
              <a:t>évaluation critériée </a:t>
            </a:r>
            <a:r>
              <a:rPr lang="fr-CA" sz="2800" dirty="0">
                <a:latin typeface="Arial Narrow" panose="020B0606020202030204" pitchFamily="34" charset="0"/>
              </a:rPr>
              <a:t>et b) ont fait l’objet d’une </a:t>
            </a:r>
            <a:r>
              <a:rPr lang="fr-CA" sz="2800" b="1" dirty="0">
                <a:solidFill>
                  <a:srgbClr val="009900"/>
                </a:solidFill>
                <a:latin typeface="Arial Narrow" panose="020B0606020202030204" pitchFamily="34" charset="0"/>
              </a:rPr>
              <a:t>évaluation formative </a:t>
            </a:r>
            <a:r>
              <a:rPr lang="fr-CA" sz="2800" dirty="0">
                <a:latin typeface="Arial Narrow" panose="020B0606020202030204" pitchFamily="34" charset="0"/>
              </a:rPr>
              <a:t>surtout chez les filles </a:t>
            </a:r>
            <a:r>
              <a:rPr lang="fr-CA" sz="2000" dirty="0">
                <a:latin typeface="Arial Narrow" panose="020B0606020202030204" pitchFamily="34" charset="0"/>
              </a:rPr>
              <a:t>(</a:t>
            </a:r>
            <a:r>
              <a:rPr lang="en-US" sz="2000" dirty="0">
                <a:latin typeface="Arial Narrow" panose="020B0606020202030204" pitchFamily="34" charset="0"/>
              </a:rPr>
              <a:t>Johnson, </a:t>
            </a:r>
            <a:r>
              <a:rPr lang="en-US" sz="2000" dirty="0" err="1">
                <a:latin typeface="Arial Narrow" panose="020B0606020202030204" pitchFamily="34" charset="0"/>
              </a:rPr>
              <a:t>Prusak</a:t>
            </a:r>
            <a:r>
              <a:rPr lang="en-US" sz="2000" dirty="0">
                <a:latin typeface="Arial Narrow" panose="020B0606020202030204" pitchFamily="34" charset="0"/>
              </a:rPr>
              <a:t>, Pennington, &amp; Wilkinson, 2011).</a:t>
            </a:r>
            <a:endParaRPr lang="fr-CA" sz="2800" dirty="0">
              <a:latin typeface="Arial Narrow" panose="020B0606020202030204" pitchFamily="34" charset="0"/>
            </a:endParaRPr>
          </a:p>
        </p:txBody>
      </p:sp>
      <p:grpSp>
        <p:nvGrpSpPr>
          <p:cNvPr id="103" name="Groupe 102">
            <a:extLst>
              <a:ext uri="{FF2B5EF4-FFF2-40B4-BE49-F238E27FC236}">
                <a16:creationId xmlns:a16="http://schemas.microsoft.com/office/drawing/2014/main" xmlns="" id="{6DF33664-163E-45A7-8C93-CE5C7469F178}"/>
              </a:ext>
            </a:extLst>
          </p:cNvPr>
          <p:cNvGrpSpPr/>
          <p:nvPr>
            <p:custDataLst>
              <p:tags r:id="rId5"/>
            </p:custDataLst>
          </p:nvPr>
        </p:nvGrpSpPr>
        <p:grpSpPr>
          <a:xfrm>
            <a:off x="1021373" y="21608527"/>
            <a:ext cx="17563261" cy="9614985"/>
            <a:chOff x="10900896" y="23491015"/>
            <a:chExt cx="17758754" cy="9614985"/>
          </a:xfrm>
        </p:grpSpPr>
        <p:sp>
          <p:nvSpPr>
            <p:cNvPr id="70" name="Organigramme : Procédé 69">
              <a:extLst>
                <a:ext uri="{FF2B5EF4-FFF2-40B4-BE49-F238E27FC236}">
                  <a16:creationId xmlns:a16="http://schemas.microsoft.com/office/drawing/2014/main" xmlns="" id="{654506A9-4DB3-4CBD-B1E8-665711F92923}"/>
                </a:ext>
              </a:extLst>
            </p:cNvPr>
            <p:cNvSpPr/>
            <p:nvPr/>
          </p:nvSpPr>
          <p:spPr>
            <a:xfrm>
              <a:off x="10900896" y="23491015"/>
              <a:ext cx="17758754" cy="9614985"/>
            </a:xfrm>
            <a:prstGeom prst="flowChartProcess">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fr-CA" sz="3600" b="1" dirty="0">
                  <a:solidFill>
                    <a:srgbClr val="3333FF"/>
                  </a:solidFill>
                  <a:latin typeface="Arial Narrow" panose="020B0606020202030204" pitchFamily="34" charset="0"/>
                </a:rPr>
                <a:t>ÉVALUATION </a:t>
              </a:r>
              <a:r>
                <a:rPr lang="fr-CA" sz="4400" b="1" u="sng" dirty="0">
                  <a:solidFill>
                    <a:srgbClr val="3333FF"/>
                  </a:solidFill>
                  <a:latin typeface="Arial Narrow" panose="020B0606020202030204" pitchFamily="34" charset="0"/>
                </a:rPr>
                <a:t>POUR</a:t>
              </a:r>
              <a:r>
                <a:rPr lang="fr-CA" sz="3600" b="1" dirty="0">
                  <a:solidFill>
                    <a:srgbClr val="3333FF"/>
                  </a:solidFill>
                  <a:latin typeface="Arial Narrow" panose="020B0606020202030204" pitchFamily="34" charset="0"/>
                </a:rPr>
                <a:t> L’APPRENTISSAGE</a:t>
              </a:r>
            </a:p>
          </p:txBody>
        </p:sp>
        <p:grpSp>
          <p:nvGrpSpPr>
            <p:cNvPr id="159" name="Groupe 158">
              <a:extLst>
                <a:ext uri="{FF2B5EF4-FFF2-40B4-BE49-F238E27FC236}">
                  <a16:creationId xmlns:a16="http://schemas.microsoft.com/office/drawing/2014/main" xmlns="" id="{46A450FF-8108-4A3E-BCB1-12328F797107}"/>
                </a:ext>
              </a:extLst>
            </p:cNvPr>
            <p:cNvGrpSpPr/>
            <p:nvPr>
              <p:custDataLst>
                <p:tags r:id="rId67"/>
              </p:custDataLst>
            </p:nvPr>
          </p:nvGrpSpPr>
          <p:grpSpPr>
            <a:xfrm>
              <a:off x="10962526" y="24359026"/>
              <a:ext cx="9919356" cy="3870208"/>
              <a:chOff x="684328" y="1860007"/>
              <a:chExt cx="7353441" cy="2347551"/>
            </a:xfrm>
          </p:grpSpPr>
          <p:sp>
            <p:nvSpPr>
              <p:cNvPr id="160" name="Rectangle 159">
                <a:extLst>
                  <a:ext uri="{FF2B5EF4-FFF2-40B4-BE49-F238E27FC236}">
                    <a16:creationId xmlns:a16="http://schemas.microsoft.com/office/drawing/2014/main" xmlns="" id="{E516C998-B19C-4E8C-A07B-2E065D264F45}"/>
                  </a:ext>
                </a:extLst>
              </p:cNvPr>
              <p:cNvSpPr/>
              <p:nvPr/>
            </p:nvSpPr>
            <p:spPr>
              <a:xfrm>
                <a:off x="684328" y="1860007"/>
                <a:ext cx="7278672" cy="234755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A" sz="2800"/>
              </a:p>
            </p:txBody>
          </p:sp>
          <p:grpSp>
            <p:nvGrpSpPr>
              <p:cNvPr id="161" name="Groupe 160">
                <a:extLst>
                  <a:ext uri="{FF2B5EF4-FFF2-40B4-BE49-F238E27FC236}">
                    <a16:creationId xmlns:a16="http://schemas.microsoft.com/office/drawing/2014/main" xmlns="" id="{61675D82-519F-4522-ADA5-8DB8B0FDAE66}"/>
                  </a:ext>
                </a:extLst>
              </p:cNvPr>
              <p:cNvGrpSpPr/>
              <p:nvPr/>
            </p:nvGrpSpPr>
            <p:grpSpPr>
              <a:xfrm>
                <a:off x="1014669" y="2031499"/>
                <a:ext cx="7023100" cy="1978692"/>
                <a:chOff x="1014669" y="2031499"/>
                <a:chExt cx="7023100" cy="1978692"/>
              </a:xfrm>
            </p:grpSpPr>
            <p:sp>
              <p:nvSpPr>
                <p:cNvPr id="162" name="Rectangle : coins arrondis 161">
                  <a:extLst>
                    <a:ext uri="{FF2B5EF4-FFF2-40B4-BE49-F238E27FC236}">
                      <a16:creationId xmlns:a16="http://schemas.microsoft.com/office/drawing/2014/main" xmlns="" id="{0D16809E-9604-4048-A855-65D780AC1C16}"/>
                    </a:ext>
                  </a:extLst>
                </p:cNvPr>
                <p:cNvSpPr/>
                <p:nvPr/>
              </p:nvSpPr>
              <p:spPr>
                <a:xfrm>
                  <a:off x="3528179" y="2031499"/>
                  <a:ext cx="1367246" cy="621972"/>
                </a:xfrm>
                <a:prstGeom prst="roundRect">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CA" sz="2800" dirty="0">
                      <a:solidFill>
                        <a:schemeClr val="tx1"/>
                      </a:solidFill>
                      <a:latin typeface="Arial Narrow" panose="020B0606020202030204" pitchFamily="34" charset="0"/>
                    </a:rPr>
                    <a:t>Tâche réussie</a:t>
                  </a:r>
                </a:p>
              </p:txBody>
            </p:sp>
            <p:sp>
              <p:nvSpPr>
                <p:cNvPr id="163" name="Rectangle : coins arrondis 162">
                  <a:extLst>
                    <a:ext uri="{FF2B5EF4-FFF2-40B4-BE49-F238E27FC236}">
                      <a16:creationId xmlns:a16="http://schemas.microsoft.com/office/drawing/2014/main" xmlns="" id="{D07DE990-53AD-4A7C-A939-AB021E779617}"/>
                    </a:ext>
                  </a:extLst>
                </p:cNvPr>
                <p:cNvSpPr/>
                <p:nvPr/>
              </p:nvSpPr>
              <p:spPr>
                <a:xfrm>
                  <a:off x="3528179" y="3081693"/>
                  <a:ext cx="1367246" cy="621972"/>
                </a:xfrm>
                <a:prstGeom prst="roundRect">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CA" sz="2800" dirty="0">
                      <a:solidFill>
                        <a:schemeClr val="tx1"/>
                      </a:solidFill>
                      <a:latin typeface="Arial Narrow" panose="020B0606020202030204" pitchFamily="34" charset="0"/>
                    </a:rPr>
                    <a:t>Échec</a:t>
                  </a:r>
                </a:p>
              </p:txBody>
            </p:sp>
            <p:sp>
              <p:nvSpPr>
                <p:cNvPr id="164" name="Rectangle : coins arrondis 163">
                  <a:extLst>
                    <a:ext uri="{FF2B5EF4-FFF2-40B4-BE49-F238E27FC236}">
                      <a16:creationId xmlns:a16="http://schemas.microsoft.com/office/drawing/2014/main" xmlns="" id="{3CD8B4E7-C4EE-458D-8A69-5C3081A8A579}"/>
                    </a:ext>
                  </a:extLst>
                </p:cNvPr>
                <p:cNvSpPr/>
                <p:nvPr/>
              </p:nvSpPr>
              <p:spPr>
                <a:xfrm>
                  <a:off x="5751769" y="2046528"/>
                  <a:ext cx="2223831" cy="621972"/>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fr-CA" sz="2800" dirty="0">
                      <a:solidFill>
                        <a:schemeClr val="tx1"/>
                      </a:solidFill>
                      <a:latin typeface="Arial Narrow" panose="020B0606020202030204" pitchFamily="34" charset="0"/>
                    </a:rPr>
                    <a:t>Perception de compétence</a:t>
                  </a:r>
                </a:p>
              </p:txBody>
            </p:sp>
            <p:sp>
              <p:nvSpPr>
                <p:cNvPr id="165" name="Rectangle : coins arrondis 164">
                  <a:extLst>
                    <a:ext uri="{FF2B5EF4-FFF2-40B4-BE49-F238E27FC236}">
                      <a16:creationId xmlns:a16="http://schemas.microsoft.com/office/drawing/2014/main" xmlns="" id="{C9CAA72C-2BB4-4C97-9D38-031049A70E3F}"/>
                    </a:ext>
                  </a:extLst>
                </p:cNvPr>
                <p:cNvSpPr/>
                <p:nvPr/>
              </p:nvSpPr>
              <p:spPr>
                <a:xfrm>
                  <a:off x="5751769" y="3078160"/>
                  <a:ext cx="2223831" cy="621972"/>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fr-CA" sz="2800" dirty="0">
                      <a:solidFill>
                        <a:schemeClr val="tx1"/>
                      </a:solidFill>
                      <a:latin typeface="Arial Narrow" panose="020B0606020202030204" pitchFamily="34" charset="0"/>
                    </a:rPr>
                    <a:t>Perception de compétence</a:t>
                  </a:r>
                </a:p>
              </p:txBody>
            </p:sp>
            <p:sp>
              <p:nvSpPr>
                <p:cNvPr id="166" name="Flèche : bas 165">
                  <a:extLst>
                    <a:ext uri="{FF2B5EF4-FFF2-40B4-BE49-F238E27FC236}">
                      <a16:creationId xmlns:a16="http://schemas.microsoft.com/office/drawing/2014/main" xmlns="" id="{7012F0F1-9434-4F7F-89F1-EFA89149EBE1}"/>
                    </a:ext>
                  </a:extLst>
                </p:cNvPr>
                <p:cNvSpPr/>
                <p:nvPr/>
              </p:nvSpPr>
              <p:spPr>
                <a:xfrm>
                  <a:off x="6148250" y="3188670"/>
                  <a:ext cx="287383" cy="480660"/>
                </a:xfrm>
                <a:prstGeom prst="down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A" sz="2800"/>
                </a:p>
              </p:txBody>
            </p:sp>
            <p:sp>
              <p:nvSpPr>
                <p:cNvPr id="167" name="Flèche : bas 166">
                  <a:extLst>
                    <a:ext uri="{FF2B5EF4-FFF2-40B4-BE49-F238E27FC236}">
                      <a16:creationId xmlns:a16="http://schemas.microsoft.com/office/drawing/2014/main" xmlns="" id="{71E13447-B50B-4EE4-816A-544882AD12AF}"/>
                    </a:ext>
                  </a:extLst>
                </p:cNvPr>
                <p:cNvSpPr/>
                <p:nvPr/>
              </p:nvSpPr>
              <p:spPr>
                <a:xfrm flipV="1">
                  <a:off x="6148250" y="2139585"/>
                  <a:ext cx="287383" cy="480063"/>
                </a:xfrm>
                <a:prstGeom prst="downArrow">
                  <a:avLst/>
                </a:prstGeom>
                <a:solidFill>
                  <a:srgbClr val="009900"/>
                </a:solidFill>
                <a:ln>
                  <a:solidFill>
                    <a:srgbClr val="0099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A" sz="2800"/>
                </a:p>
              </p:txBody>
            </p:sp>
            <p:cxnSp>
              <p:nvCxnSpPr>
                <p:cNvPr id="168" name="Connecteur droit avec flèche 167">
                  <a:extLst>
                    <a:ext uri="{FF2B5EF4-FFF2-40B4-BE49-F238E27FC236}">
                      <a16:creationId xmlns:a16="http://schemas.microsoft.com/office/drawing/2014/main" xmlns="" id="{1A2C69AF-1779-4082-B73B-F09E95F4F007}"/>
                    </a:ext>
                  </a:extLst>
                </p:cNvPr>
                <p:cNvCxnSpPr>
                  <a:cxnSpLocks/>
                  <a:stCxn id="172" idx="3"/>
                  <a:endCxn id="162" idx="1"/>
                </p:cNvCxnSpPr>
                <p:nvPr/>
              </p:nvCxnSpPr>
              <p:spPr>
                <a:xfrm flipV="1">
                  <a:off x="3131697" y="2342485"/>
                  <a:ext cx="396482" cy="523330"/>
                </a:xfrm>
                <a:prstGeom prst="straightConnector1">
                  <a:avLst/>
                </a:prstGeom>
                <a:ln w="571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69" name="Connecteur droit avec flèche 168">
                  <a:extLst>
                    <a:ext uri="{FF2B5EF4-FFF2-40B4-BE49-F238E27FC236}">
                      <a16:creationId xmlns:a16="http://schemas.microsoft.com/office/drawing/2014/main" xmlns="" id="{37CC269F-EE77-4477-91C2-748CA6E39BB9}"/>
                    </a:ext>
                  </a:extLst>
                </p:cNvPr>
                <p:cNvCxnSpPr>
                  <a:cxnSpLocks/>
                  <a:stCxn id="162" idx="3"/>
                  <a:endCxn id="164" idx="1"/>
                </p:cNvCxnSpPr>
                <p:nvPr/>
              </p:nvCxnSpPr>
              <p:spPr>
                <a:xfrm>
                  <a:off x="4895425" y="2342485"/>
                  <a:ext cx="856344" cy="15029"/>
                </a:xfrm>
                <a:prstGeom prst="straightConnector1">
                  <a:avLst/>
                </a:prstGeom>
                <a:ln w="57150">
                  <a:solidFill>
                    <a:srgbClr val="009900"/>
                  </a:solidFill>
                  <a:tailEnd type="triangle"/>
                </a:ln>
              </p:spPr>
              <p:style>
                <a:lnRef idx="1">
                  <a:schemeClr val="accent1"/>
                </a:lnRef>
                <a:fillRef idx="0">
                  <a:schemeClr val="accent1"/>
                </a:fillRef>
                <a:effectRef idx="0">
                  <a:schemeClr val="accent1"/>
                </a:effectRef>
                <a:fontRef idx="minor">
                  <a:schemeClr val="tx1"/>
                </a:fontRef>
              </p:style>
            </p:cxnSp>
            <p:cxnSp>
              <p:nvCxnSpPr>
                <p:cNvPr id="170" name="Connecteur droit avec flèche 169">
                  <a:extLst>
                    <a:ext uri="{FF2B5EF4-FFF2-40B4-BE49-F238E27FC236}">
                      <a16:creationId xmlns:a16="http://schemas.microsoft.com/office/drawing/2014/main" xmlns="" id="{CA2923BE-38D8-4F41-94EB-968E2672A331}"/>
                    </a:ext>
                  </a:extLst>
                </p:cNvPr>
                <p:cNvCxnSpPr>
                  <a:cxnSpLocks/>
                  <a:stCxn id="172" idx="3"/>
                  <a:endCxn id="163" idx="1"/>
                </p:cNvCxnSpPr>
                <p:nvPr/>
              </p:nvCxnSpPr>
              <p:spPr>
                <a:xfrm>
                  <a:off x="3131697" y="2865816"/>
                  <a:ext cx="396482" cy="526864"/>
                </a:xfrm>
                <a:prstGeom prst="straightConnector1">
                  <a:avLst/>
                </a:prstGeom>
                <a:ln w="571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71" name="Connecteur droit avec flèche 170">
                  <a:extLst>
                    <a:ext uri="{FF2B5EF4-FFF2-40B4-BE49-F238E27FC236}">
                      <a16:creationId xmlns:a16="http://schemas.microsoft.com/office/drawing/2014/main" xmlns="" id="{FE68A76F-092F-44A7-BB19-6571724D8888}"/>
                    </a:ext>
                  </a:extLst>
                </p:cNvPr>
                <p:cNvCxnSpPr>
                  <a:cxnSpLocks/>
                  <a:stCxn id="163" idx="3"/>
                  <a:endCxn id="165" idx="1"/>
                </p:cNvCxnSpPr>
                <p:nvPr/>
              </p:nvCxnSpPr>
              <p:spPr>
                <a:xfrm flipV="1">
                  <a:off x="4895425" y="3389146"/>
                  <a:ext cx="856344" cy="3533"/>
                </a:xfrm>
                <a:prstGeom prst="straightConnector1">
                  <a:avLst/>
                </a:prstGeom>
                <a:ln w="5715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172" name="Rectangle : coins arrondis 171">
                  <a:extLst>
                    <a:ext uri="{FF2B5EF4-FFF2-40B4-BE49-F238E27FC236}">
                      <a16:creationId xmlns:a16="http://schemas.microsoft.com/office/drawing/2014/main" xmlns="" id="{B33FF37F-EDA3-4C67-8188-C59C53C9F959}"/>
                    </a:ext>
                  </a:extLst>
                </p:cNvPr>
                <p:cNvSpPr/>
                <p:nvPr/>
              </p:nvSpPr>
              <p:spPr>
                <a:xfrm>
                  <a:off x="1014669" y="2031499"/>
                  <a:ext cx="2117028" cy="1668633"/>
                </a:xfrm>
                <a:prstGeom prst="roundRect">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CA" sz="2800" dirty="0">
                      <a:solidFill>
                        <a:schemeClr val="tx1"/>
                      </a:solidFill>
                      <a:latin typeface="Arial Narrow" panose="020B0606020202030204" pitchFamily="34" charset="0"/>
                    </a:rPr>
                    <a:t>Encouragements </a:t>
                  </a:r>
                </a:p>
                <a:p>
                  <a:pPr algn="ctr"/>
                  <a:r>
                    <a:rPr lang="fr-CA" sz="2800" dirty="0">
                      <a:solidFill>
                        <a:schemeClr val="tx1"/>
                      </a:solidFill>
                      <a:latin typeface="Arial Narrow" panose="020B0606020202030204" pitchFamily="34" charset="0"/>
                    </a:rPr>
                    <a:t>+</a:t>
                  </a:r>
                </a:p>
                <a:p>
                  <a:pPr algn="ctr"/>
                  <a:r>
                    <a:rPr lang="fr-CA" sz="2800" dirty="0">
                      <a:solidFill>
                        <a:schemeClr val="tx1"/>
                      </a:solidFill>
                      <a:latin typeface="Arial Narrow" panose="020B0606020202030204" pitchFamily="34" charset="0"/>
                    </a:rPr>
                    <a:t>Informations techniques</a:t>
                  </a:r>
                </a:p>
              </p:txBody>
            </p:sp>
            <p:sp>
              <p:nvSpPr>
                <p:cNvPr id="173" name="Rectangle 172">
                  <a:extLst>
                    <a:ext uri="{FF2B5EF4-FFF2-40B4-BE49-F238E27FC236}">
                      <a16:creationId xmlns:a16="http://schemas.microsoft.com/office/drawing/2014/main" xmlns="" id="{F3984FFB-1AE2-41F1-ABE1-91E56D1D14A1}"/>
                    </a:ext>
                  </a:extLst>
                </p:cNvPr>
                <p:cNvSpPr/>
                <p:nvPr/>
              </p:nvSpPr>
              <p:spPr>
                <a:xfrm>
                  <a:off x="2717074" y="3767496"/>
                  <a:ext cx="5320695" cy="242695"/>
                </a:xfrm>
                <a:prstGeom prst="rect">
                  <a:avLst/>
                </a:prstGeom>
              </p:spPr>
              <p:txBody>
                <a:bodyPr wrap="square">
                  <a:spAutoFit/>
                </a:bodyPr>
                <a:lstStyle/>
                <a:p>
                  <a:pPr lvl="1" algn="r"/>
                  <a:r>
                    <a:rPr lang="fr-CA" sz="2000" dirty="0">
                      <a:latin typeface="Arial Narrow" panose="020B0606020202030204" pitchFamily="34" charset="0"/>
                      <a:cs typeface="Arial" panose="020B0604020202020204" pitchFamily="34" charset="0"/>
                    </a:rPr>
                    <a:t>(Nicaise, Bois, </a:t>
                  </a:r>
                  <a:r>
                    <a:rPr lang="fr-CA" sz="2000" dirty="0" err="1">
                      <a:latin typeface="Arial Narrow" panose="020B0606020202030204" pitchFamily="34" charset="0"/>
                      <a:cs typeface="Arial" panose="020B0604020202020204" pitchFamily="34" charset="0"/>
                    </a:rPr>
                    <a:t>Fairclough</a:t>
                  </a:r>
                  <a:r>
                    <a:rPr lang="fr-CA" sz="2000" dirty="0">
                      <a:latin typeface="Arial Narrow" panose="020B0606020202030204" pitchFamily="34" charset="0"/>
                      <a:cs typeface="Arial" panose="020B0604020202020204" pitchFamily="34" charset="0"/>
                    </a:rPr>
                    <a:t>, </a:t>
                  </a:r>
                  <a:r>
                    <a:rPr lang="fr-CA" sz="2000" dirty="0" err="1">
                      <a:latin typeface="Arial Narrow" panose="020B0606020202030204" pitchFamily="34" charset="0"/>
                      <a:cs typeface="Arial" panose="020B0604020202020204" pitchFamily="34" charset="0"/>
                    </a:rPr>
                    <a:t>Amorose</a:t>
                  </a:r>
                  <a:r>
                    <a:rPr lang="fr-CA" sz="2000" dirty="0">
                      <a:latin typeface="Arial Narrow" panose="020B0606020202030204" pitchFamily="34" charset="0"/>
                      <a:cs typeface="Arial" panose="020B0604020202020204" pitchFamily="34" charset="0"/>
                    </a:rPr>
                    <a:t>, &amp; </a:t>
                  </a:r>
                  <a:r>
                    <a:rPr lang="fr-CA" sz="2000" dirty="0" err="1">
                      <a:latin typeface="Arial Narrow" panose="020B0606020202030204" pitchFamily="34" charset="0"/>
                      <a:cs typeface="Arial" panose="020B0604020202020204" pitchFamily="34" charset="0"/>
                    </a:rPr>
                    <a:t>Cogérino</a:t>
                  </a:r>
                  <a:r>
                    <a:rPr lang="fr-CA" sz="2000" dirty="0">
                      <a:latin typeface="Arial Narrow" panose="020B0606020202030204" pitchFamily="34" charset="0"/>
                      <a:cs typeface="Arial" panose="020B0604020202020204" pitchFamily="34" charset="0"/>
                    </a:rPr>
                    <a:t>, 2007)</a:t>
                  </a:r>
                </a:p>
              </p:txBody>
            </p:sp>
          </p:grpSp>
        </p:grpSp>
        <p:grpSp>
          <p:nvGrpSpPr>
            <p:cNvPr id="174" name="Groupe 173">
              <a:extLst>
                <a:ext uri="{FF2B5EF4-FFF2-40B4-BE49-F238E27FC236}">
                  <a16:creationId xmlns:a16="http://schemas.microsoft.com/office/drawing/2014/main" xmlns="" id="{B4A27641-53C7-40B5-B317-4D7DE0F11512}"/>
                </a:ext>
              </a:extLst>
            </p:cNvPr>
            <p:cNvGrpSpPr/>
            <p:nvPr>
              <p:custDataLst>
                <p:tags r:id="rId68"/>
              </p:custDataLst>
            </p:nvPr>
          </p:nvGrpSpPr>
          <p:grpSpPr>
            <a:xfrm>
              <a:off x="11030394" y="28617140"/>
              <a:ext cx="9994589" cy="3859035"/>
              <a:chOff x="800488" y="3841710"/>
              <a:chExt cx="7410847" cy="2448828"/>
            </a:xfrm>
          </p:grpSpPr>
          <p:grpSp>
            <p:nvGrpSpPr>
              <p:cNvPr id="175" name="Groupe 174">
                <a:extLst>
                  <a:ext uri="{FF2B5EF4-FFF2-40B4-BE49-F238E27FC236}">
                    <a16:creationId xmlns:a16="http://schemas.microsoft.com/office/drawing/2014/main" xmlns="" id="{6737058C-0BCE-4263-857A-6F77A6F58998}"/>
                  </a:ext>
                </a:extLst>
              </p:cNvPr>
              <p:cNvGrpSpPr/>
              <p:nvPr/>
            </p:nvGrpSpPr>
            <p:grpSpPr>
              <a:xfrm>
                <a:off x="800488" y="3841710"/>
                <a:ext cx="7410847" cy="2448828"/>
                <a:chOff x="800488" y="3841710"/>
                <a:chExt cx="7410847" cy="2448828"/>
              </a:xfrm>
            </p:grpSpPr>
            <p:sp>
              <p:nvSpPr>
                <p:cNvPr id="177" name="Rectangle 176">
                  <a:extLst>
                    <a:ext uri="{FF2B5EF4-FFF2-40B4-BE49-F238E27FC236}">
                      <a16:creationId xmlns:a16="http://schemas.microsoft.com/office/drawing/2014/main" xmlns="" id="{6070AF6C-2749-45E9-88CB-E1888F24119C}"/>
                    </a:ext>
                  </a:extLst>
                </p:cNvPr>
                <p:cNvSpPr/>
                <p:nvPr/>
              </p:nvSpPr>
              <p:spPr>
                <a:xfrm>
                  <a:off x="800488" y="3841710"/>
                  <a:ext cx="7278672" cy="2448828"/>
                </a:xfrm>
                <a:prstGeom prst="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A" sz="2800"/>
                </a:p>
              </p:txBody>
            </p:sp>
            <p:sp>
              <p:nvSpPr>
                <p:cNvPr id="178" name="Rectangle : coins arrondis 177">
                  <a:extLst>
                    <a:ext uri="{FF2B5EF4-FFF2-40B4-BE49-F238E27FC236}">
                      <a16:creationId xmlns:a16="http://schemas.microsoft.com/office/drawing/2014/main" xmlns="" id="{E66F60DB-703F-4D30-A22B-8037B3F384BB}"/>
                    </a:ext>
                  </a:extLst>
                </p:cNvPr>
                <p:cNvSpPr/>
                <p:nvPr/>
              </p:nvSpPr>
              <p:spPr>
                <a:xfrm>
                  <a:off x="1135500" y="3936306"/>
                  <a:ext cx="3622130" cy="369332"/>
                </a:xfrm>
                <a:prstGeom prst="roundRect">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CA" sz="2800" dirty="0">
                      <a:solidFill>
                        <a:schemeClr val="tx1"/>
                      </a:solidFill>
                      <a:latin typeface="Arial Narrow" panose="020B0606020202030204" pitchFamily="34" charset="0"/>
                    </a:rPr>
                    <a:t>Enseignement réciproque</a:t>
                  </a:r>
                </a:p>
              </p:txBody>
            </p:sp>
            <p:sp>
              <p:nvSpPr>
                <p:cNvPr id="179" name="Rectangle : coins arrondis 178">
                  <a:extLst>
                    <a:ext uri="{FF2B5EF4-FFF2-40B4-BE49-F238E27FC236}">
                      <a16:creationId xmlns:a16="http://schemas.microsoft.com/office/drawing/2014/main" xmlns="" id="{648F2B41-C7EF-46CD-8BBF-B020CA0AA977}"/>
                    </a:ext>
                  </a:extLst>
                </p:cNvPr>
                <p:cNvSpPr/>
                <p:nvPr/>
              </p:nvSpPr>
              <p:spPr>
                <a:xfrm>
                  <a:off x="1135501" y="4408815"/>
                  <a:ext cx="3622132" cy="369332"/>
                </a:xfrm>
                <a:prstGeom prst="roundRect">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CA" sz="2800" dirty="0">
                      <a:solidFill>
                        <a:schemeClr val="tx1"/>
                      </a:solidFill>
                      <a:latin typeface="Arial Narrow" panose="020B0606020202030204" pitchFamily="34" charset="0"/>
                    </a:rPr>
                    <a:t>Liste de vérifications</a:t>
                  </a:r>
                </a:p>
              </p:txBody>
            </p:sp>
            <p:sp>
              <p:nvSpPr>
                <p:cNvPr id="180" name="Rectangle : coins arrondis 179">
                  <a:extLst>
                    <a:ext uri="{FF2B5EF4-FFF2-40B4-BE49-F238E27FC236}">
                      <a16:creationId xmlns:a16="http://schemas.microsoft.com/office/drawing/2014/main" xmlns="" id="{60748685-9CCB-461E-9B63-978EC0B8DC58}"/>
                    </a:ext>
                  </a:extLst>
                </p:cNvPr>
                <p:cNvSpPr/>
                <p:nvPr/>
              </p:nvSpPr>
              <p:spPr>
                <a:xfrm>
                  <a:off x="1135500" y="4894503"/>
                  <a:ext cx="3622132" cy="598775"/>
                </a:xfrm>
                <a:prstGeom prst="roundRect">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CA" sz="2800" dirty="0">
                      <a:solidFill>
                        <a:schemeClr val="tx1"/>
                      </a:solidFill>
                      <a:latin typeface="Arial Narrow" panose="020B0606020202030204" pitchFamily="34" charset="0"/>
                    </a:rPr>
                    <a:t>Enseignement réciproque + </a:t>
                  </a:r>
                </a:p>
                <a:p>
                  <a:pPr algn="ctr"/>
                  <a:r>
                    <a:rPr lang="fr-CA" sz="2800" dirty="0">
                      <a:solidFill>
                        <a:schemeClr val="tx1"/>
                      </a:solidFill>
                      <a:latin typeface="Arial Narrow" panose="020B0606020202030204" pitchFamily="34" charset="0"/>
                    </a:rPr>
                    <a:t>Liste de vérifications</a:t>
                  </a:r>
                </a:p>
              </p:txBody>
            </p:sp>
            <p:sp>
              <p:nvSpPr>
                <p:cNvPr id="181" name="Rectangle : coins arrondis 180">
                  <a:extLst>
                    <a:ext uri="{FF2B5EF4-FFF2-40B4-BE49-F238E27FC236}">
                      <a16:creationId xmlns:a16="http://schemas.microsoft.com/office/drawing/2014/main" xmlns="" id="{80F3505F-2462-4F8F-932D-099C5E2AD357}"/>
                    </a:ext>
                  </a:extLst>
                </p:cNvPr>
                <p:cNvSpPr/>
                <p:nvPr/>
              </p:nvSpPr>
              <p:spPr>
                <a:xfrm>
                  <a:off x="6210055" y="4045361"/>
                  <a:ext cx="1798443" cy="708951"/>
                </a:xfrm>
                <a:prstGeom prst="roundRect">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fr-CA" sz="2800" dirty="0">
                      <a:solidFill>
                        <a:schemeClr val="tx1"/>
                      </a:solidFill>
                      <a:latin typeface="Arial Narrow" panose="020B0606020202030204" pitchFamily="34" charset="0"/>
                    </a:rPr>
                    <a:t>Performances </a:t>
                  </a:r>
                  <a:br>
                    <a:rPr lang="fr-CA" sz="2800" dirty="0">
                      <a:solidFill>
                        <a:schemeClr val="tx1"/>
                      </a:solidFill>
                      <a:latin typeface="Arial Narrow" panose="020B0606020202030204" pitchFamily="34" charset="0"/>
                    </a:rPr>
                  </a:br>
                  <a:r>
                    <a:rPr lang="fr-CA" sz="2800" dirty="0">
                      <a:solidFill>
                        <a:schemeClr val="tx1"/>
                      </a:solidFill>
                      <a:latin typeface="Arial Narrow" panose="020B0606020202030204" pitchFamily="34" charset="0"/>
                    </a:rPr>
                    <a:t>des élèves</a:t>
                  </a:r>
                </a:p>
              </p:txBody>
            </p:sp>
            <p:sp>
              <p:nvSpPr>
                <p:cNvPr id="182" name="Rectangle : coins arrondis 181">
                  <a:extLst>
                    <a:ext uri="{FF2B5EF4-FFF2-40B4-BE49-F238E27FC236}">
                      <a16:creationId xmlns:a16="http://schemas.microsoft.com/office/drawing/2014/main" xmlns="" id="{F288FA8F-AF27-452C-B067-D514F72F6A84}"/>
                    </a:ext>
                  </a:extLst>
                </p:cNvPr>
                <p:cNvSpPr/>
                <p:nvPr/>
              </p:nvSpPr>
              <p:spPr>
                <a:xfrm>
                  <a:off x="1135500" y="5609634"/>
                  <a:ext cx="3622130" cy="369332"/>
                </a:xfrm>
                <a:prstGeom prst="roundRect">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CA" sz="2800">
                      <a:solidFill>
                        <a:schemeClr val="tx1"/>
                      </a:solidFill>
                      <a:latin typeface="Arial Narrow" panose="020B0606020202030204" pitchFamily="34" charset="0"/>
                    </a:rPr>
                    <a:t>Enseignemen</a:t>
                  </a:r>
                  <a:r>
                    <a:rPr lang="fr-CA" sz="2800" dirty="0">
                      <a:solidFill>
                        <a:schemeClr val="tx1"/>
                      </a:solidFill>
                      <a:latin typeface="Arial Narrow" panose="020B0606020202030204" pitchFamily="34" charset="0"/>
                    </a:rPr>
                    <a:t>t</a:t>
                  </a:r>
                  <a:r>
                    <a:rPr lang="fr-CA" sz="2800">
                      <a:solidFill>
                        <a:schemeClr val="tx1"/>
                      </a:solidFill>
                      <a:latin typeface="Arial Narrow" panose="020B0606020202030204" pitchFamily="34" charset="0"/>
                    </a:rPr>
                    <a:t> </a:t>
                  </a:r>
                  <a:r>
                    <a:rPr lang="fr-CA" sz="2800" dirty="0">
                      <a:solidFill>
                        <a:schemeClr val="tx1"/>
                      </a:solidFill>
                      <a:latin typeface="Arial Narrow" panose="020B0606020202030204" pitchFamily="34" charset="0"/>
                    </a:rPr>
                    <a:t>traditionnel</a:t>
                  </a:r>
                </a:p>
              </p:txBody>
            </p:sp>
            <p:sp>
              <p:nvSpPr>
                <p:cNvPr id="183" name="Rectangle : coins arrondis 182">
                  <a:extLst>
                    <a:ext uri="{FF2B5EF4-FFF2-40B4-BE49-F238E27FC236}">
                      <a16:creationId xmlns:a16="http://schemas.microsoft.com/office/drawing/2014/main" xmlns="" id="{5A4E839A-032F-45B6-B153-B08CD585658A}"/>
                    </a:ext>
                  </a:extLst>
                </p:cNvPr>
                <p:cNvSpPr/>
                <p:nvPr/>
              </p:nvSpPr>
              <p:spPr>
                <a:xfrm>
                  <a:off x="6401887" y="4913035"/>
                  <a:ext cx="1603952" cy="310986"/>
                </a:xfrm>
                <a:prstGeom prst="roundRect">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CA" sz="2800" dirty="0">
                      <a:solidFill>
                        <a:schemeClr val="tx1"/>
                      </a:solidFill>
                      <a:latin typeface="Arial" panose="020B0604020202020204" pitchFamily="34" charset="0"/>
                      <a:cs typeface="Arial" panose="020B0604020202020204" pitchFamily="34" charset="0"/>
                    </a:rPr>
                    <a:t>Ø </a:t>
                  </a:r>
                  <a:r>
                    <a:rPr lang="fr-CA" sz="2800" dirty="0">
                      <a:solidFill>
                        <a:schemeClr val="tx1"/>
                      </a:solidFill>
                      <a:latin typeface="Arial Narrow" panose="020B0606020202030204" pitchFamily="34" charset="0"/>
                    </a:rPr>
                    <a:t>Satisfaction</a:t>
                  </a:r>
                </a:p>
              </p:txBody>
            </p:sp>
            <p:sp>
              <p:nvSpPr>
                <p:cNvPr id="184" name="Rectangle : coins arrondis 183">
                  <a:extLst>
                    <a:ext uri="{FF2B5EF4-FFF2-40B4-BE49-F238E27FC236}">
                      <a16:creationId xmlns:a16="http://schemas.microsoft.com/office/drawing/2014/main" xmlns="" id="{E99E7D43-619F-4AF8-990F-C3C62E39950B}"/>
                    </a:ext>
                  </a:extLst>
                </p:cNvPr>
                <p:cNvSpPr/>
                <p:nvPr/>
              </p:nvSpPr>
              <p:spPr>
                <a:xfrm>
                  <a:off x="6401887" y="5425558"/>
                  <a:ext cx="1603952" cy="310986"/>
                </a:xfrm>
                <a:prstGeom prst="roundRect">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CA" sz="2800" dirty="0">
                      <a:solidFill>
                        <a:schemeClr val="tx1"/>
                      </a:solidFill>
                      <a:latin typeface="Arial" panose="020B0604020202020204" pitchFamily="34" charset="0"/>
                      <a:cs typeface="Arial" panose="020B0604020202020204" pitchFamily="34" charset="0"/>
                    </a:rPr>
                    <a:t>Ø </a:t>
                  </a:r>
                  <a:r>
                    <a:rPr lang="fr-CA" sz="2800" dirty="0">
                      <a:solidFill>
                        <a:schemeClr val="tx1"/>
                      </a:solidFill>
                      <a:latin typeface="Arial Narrow" panose="020B0606020202030204" pitchFamily="34" charset="0"/>
                    </a:rPr>
                    <a:t>Plaisir</a:t>
                  </a:r>
                </a:p>
              </p:txBody>
            </p:sp>
            <p:cxnSp>
              <p:nvCxnSpPr>
                <p:cNvPr id="185" name="Connecteur droit avec flèche 184">
                  <a:extLst>
                    <a:ext uri="{FF2B5EF4-FFF2-40B4-BE49-F238E27FC236}">
                      <a16:creationId xmlns:a16="http://schemas.microsoft.com/office/drawing/2014/main" xmlns="" id="{4B271CC7-AC50-4874-8531-BD70E3B6AEFF}"/>
                    </a:ext>
                  </a:extLst>
                </p:cNvPr>
                <p:cNvCxnSpPr>
                  <a:cxnSpLocks/>
                </p:cNvCxnSpPr>
                <p:nvPr/>
              </p:nvCxnSpPr>
              <p:spPr>
                <a:xfrm flipV="1">
                  <a:off x="4757630" y="4758323"/>
                  <a:ext cx="1452422" cy="978222"/>
                </a:xfrm>
                <a:prstGeom prst="straightConnector1">
                  <a:avLst/>
                </a:prstGeom>
                <a:ln w="12700">
                  <a:solidFill>
                    <a:srgbClr val="009900"/>
                  </a:solidFill>
                  <a:tailEnd type="triangle"/>
                </a:ln>
              </p:spPr>
              <p:style>
                <a:lnRef idx="1">
                  <a:schemeClr val="accent1"/>
                </a:lnRef>
                <a:fillRef idx="0">
                  <a:schemeClr val="accent1"/>
                </a:fillRef>
                <a:effectRef idx="0">
                  <a:schemeClr val="accent1"/>
                </a:effectRef>
                <a:fontRef idx="minor">
                  <a:schemeClr val="tx1"/>
                </a:fontRef>
              </p:style>
            </p:cxnSp>
            <p:cxnSp>
              <p:nvCxnSpPr>
                <p:cNvPr id="186" name="Connecteur droit avec flèche 185">
                  <a:extLst>
                    <a:ext uri="{FF2B5EF4-FFF2-40B4-BE49-F238E27FC236}">
                      <a16:creationId xmlns:a16="http://schemas.microsoft.com/office/drawing/2014/main" xmlns="" id="{23B65B9D-B888-403A-988B-274D10DF59C8}"/>
                    </a:ext>
                  </a:extLst>
                </p:cNvPr>
                <p:cNvCxnSpPr>
                  <a:cxnSpLocks/>
                  <a:stCxn id="178" idx="3"/>
                  <a:endCxn id="181" idx="1"/>
                </p:cNvCxnSpPr>
                <p:nvPr/>
              </p:nvCxnSpPr>
              <p:spPr>
                <a:xfrm>
                  <a:off x="4757630" y="4120972"/>
                  <a:ext cx="1452425" cy="278865"/>
                </a:xfrm>
                <a:prstGeom prst="straightConnector1">
                  <a:avLst/>
                </a:prstGeom>
                <a:ln w="57150">
                  <a:solidFill>
                    <a:srgbClr val="009900"/>
                  </a:solidFill>
                  <a:tailEnd type="triangle"/>
                </a:ln>
              </p:spPr>
              <p:style>
                <a:lnRef idx="1">
                  <a:schemeClr val="accent1"/>
                </a:lnRef>
                <a:fillRef idx="0">
                  <a:schemeClr val="accent1"/>
                </a:fillRef>
                <a:effectRef idx="0">
                  <a:schemeClr val="accent1"/>
                </a:effectRef>
                <a:fontRef idx="minor">
                  <a:schemeClr val="tx1"/>
                </a:fontRef>
              </p:style>
            </p:cxnSp>
            <p:cxnSp>
              <p:nvCxnSpPr>
                <p:cNvPr id="187" name="Connecteur droit avec flèche 186">
                  <a:extLst>
                    <a:ext uri="{FF2B5EF4-FFF2-40B4-BE49-F238E27FC236}">
                      <a16:creationId xmlns:a16="http://schemas.microsoft.com/office/drawing/2014/main" xmlns="" id="{6CBE1AAA-878A-481C-9F85-A587B6AA532E}"/>
                    </a:ext>
                  </a:extLst>
                </p:cNvPr>
                <p:cNvCxnSpPr>
                  <a:cxnSpLocks/>
                  <a:stCxn id="179" idx="3"/>
                  <a:endCxn id="181" idx="1"/>
                </p:cNvCxnSpPr>
                <p:nvPr/>
              </p:nvCxnSpPr>
              <p:spPr>
                <a:xfrm flipV="1">
                  <a:off x="4757633" y="4399837"/>
                  <a:ext cx="1452422" cy="193644"/>
                </a:xfrm>
                <a:prstGeom prst="straightConnector1">
                  <a:avLst/>
                </a:prstGeom>
                <a:ln w="57150">
                  <a:solidFill>
                    <a:srgbClr val="009900"/>
                  </a:solidFill>
                  <a:tailEnd type="triangle"/>
                </a:ln>
              </p:spPr>
              <p:style>
                <a:lnRef idx="1">
                  <a:schemeClr val="accent1"/>
                </a:lnRef>
                <a:fillRef idx="0">
                  <a:schemeClr val="accent1"/>
                </a:fillRef>
                <a:effectRef idx="0">
                  <a:schemeClr val="accent1"/>
                </a:effectRef>
                <a:fontRef idx="minor">
                  <a:schemeClr val="tx1"/>
                </a:fontRef>
              </p:style>
            </p:cxnSp>
            <p:cxnSp>
              <p:nvCxnSpPr>
                <p:cNvPr id="188" name="Connecteur droit avec flèche 187">
                  <a:extLst>
                    <a:ext uri="{FF2B5EF4-FFF2-40B4-BE49-F238E27FC236}">
                      <a16:creationId xmlns:a16="http://schemas.microsoft.com/office/drawing/2014/main" xmlns="" id="{BE33A816-5D91-4AF4-89CC-91C70639566E}"/>
                    </a:ext>
                  </a:extLst>
                </p:cNvPr>
                <p:cNvCxnSpPr>
                  <a:cxnSpLocks/>
                  <a:stCxn id="180" idx="3"/>
                  <a:endCxn id="181" idx="1"/>
                </p:cNvCxnSpPr>
                <p:nvPr/>
              </p:nvCxnSpPr>
              <p:spPr>
                <a:xfrm flipV="1">
                  <a:off x="4757632" y="4399837"/>
                  <a:ext cx="1452423" cy="794054"/>
                </a:xfrm>
                <a:prstGeom prst="straightConnector1">
                  <a:avLst/>
                </a:prstGeom>
                <a:ln w="57150">
                  <a:solidFill>
                    <a:srgbClr val="009900"/>
                  </a:solidFill>
                  <a:tailEnd type="triangle"/>
                </a:ln>
              </p:spPr>
              <p:style>
                <a:lnRef idx="1">
                  <a:schemeClr val="accent1"/>
                </a:lnRef>
                <a:fillRef idx="0">
                  <a:schemeClr val="accent1"/>
                </a:fillRef>
                <a:effectRef idx="0">
                  <a:schemeClr val="accent1"/>
                </a:effectRef>
                <a:fontRef idx="minor">
                  <a:schemeClr val="tx1"/>
                </a:fontRef>
              </p:style>
            </p:cxnSp>
            <p:sp>
              <p:nvSpPr>
                <p:cNvPr id="189" name="Rectangle 188">
                  <a:extLst>
                    <a:ext uri="{FF2B5EF4-FFF2-40B4-BE49-F238E27FC236}">
                      <a16:creationId xmlns:a16="http://schemas.microsoft.com/office/drawing/2014/main" xmlns="" id="{835C3D2C-0ADB-4CC5-9BCF-B4C3E25AD437}"/>
                    </a:ext>
                  </a:extLst>
                </p:cNvPr>
                <p:cNvSpPr/>
                <p:nvPr/>
              </p:nvSpPr>
              <p:spPr>
                <a:xfrm>
                  <a:off x="5078650" y="5851764"/>
                  <a:ext cx="3132685" cy="253898"/>
                </a:xfrm>
                <a:prstGeom prst="rect">
                  <a:avLst/>
                </a:prstGeom>
              </p:spPr>
              <p:txBody>
                <a:bodyPr wrap="none">
                  <a:spAutoFit/>
                </a:bodyPr>
                <a:lstStyle/>
                <a:p>
                  <a:pPr algn="r"/>
                  <a:r>
                    <a:rPr lang="fr-CA" sz="2000" dirty="0">
                      <a:latin typeface="Arial Narrow" panose="020B0606020202030204" pitchFamily="34" charset="0"/>
                    </a:rPr>
                    <a:t>(</a:t>
                  </a:r>
                  <a:r>
                    <a:rPr lang="pt-BR" sz="2000" dirty="0" err="1">
                      <a:latin typeface="Arial Narrow" panose="020B0606020202030204" pitchFamily="34" charset="0"/>
                    </a:rPr>
                    <a:t>Kolovelonis</a:t>
                  </a:r>
                  <a:r>
                    <a:rPr lang="pt-BR" sz="2000" dirty="0">
                      <a:latin typeface="Arial Narrow" panose="020B0606020202030204" pitchFamily="34" charset="0"/>
                    </a:rPr>
                    <a:t>, </a:t>
                  </a:r>
                  <a:r>
                    <a:rPr lang="pt-BR" sz="2000" dirty="0" err="1">
                      <a:latin typeface="Arial Narrow" panose="020B0606020202030204" pitchFamily="34" charset="0"/>
                    </a:rPr>
                    <a:t>Goudas</a:t>
                  </a:r>
                  <a:r>
                    <a:rPr lang="pt-BR" sz="2000" dirty="0">
                      <a:latin typeface="Arial Narrow" panose="020B0606020202030204" pitchFamily="34" charset="0"/>
                    </a:rPr>
                    <a:t>, &amp; </a:t>
                  </a:r>
                  <a:r>
                    <a:rPr lang="pt-BR" sz="2000" dirty="0" err="1">
                      <a:latin typeface="Arial Narrow" panose="020B0606020202030204" pitchFamily="34" charset="0"/>
                    </a:rPr>
                    <a:t>Gerodimos</a:t>
                  </a:r>
                  <a:r>
                    <a:rPr lang="pt-BR" sz="2000" dirty="0">
                      <a:latin typeface="Arial Narrow" panose="020B0606020202030204" pitchFamily="34" charset="0"/>
                    </a:rPr>
                    <a:t>, 2011) </a:t>
                  </a:r>
                  <a:endParaRPr lang="fr-CA" sz="2000" dirty="0">
                    <a:latin typeface="Arial Narrow" panose="020B0606020202030204" pitchFamily="34" charset="0"/>
                  </a:endParaRPr>
                </a:p>
              </p:txBody>
            </p:sp>
          </p:grpSp>
          <p:sp>
            <p:nvSpPr>
              <p:cNvPr id="176" name="Flèche : bas 175">
                <a:extLst>
                  <a:ext uri="{FF2B5EF4-FFF2-40B4-BE49-F238E27FC236}">
                    <a16:creationId xmlns:a16="http://schemas.microsoft.com/office/drawing/2014/main" xmlns="" id="{6EF997AF-0786-4747-8BF8-471B2CBC5098}"/>
                  </a:ext>
                </a:extLst>
              </p:cNvPr>
              <p:cNvSpPr/>
              <p:nvPr/>
            </p:nvSpPr>
            <p:spPr>
              <a:xfrm flipV="1">
                <a:off x="6353747" y="4334921"/>
                <a:ext cx="287383" cy="313924"/>
              </a:xfrm>
              <a:prstGeom prst="downArrow">
                <a:avLst/>
              </a:prstGeom>
              <a:solidFill>
                <a:srgbClr val="009900"/>
              </a:solidFill>
              <a:ln>
                <a:solidFill>
                  <a:srgbClr val="0099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A" sz="2800"/>
              </a:p>
            </p:txBody>
          </p:sp>
        </p:grpSp>
        <p:sp>
          <p:nvSpPr>
            <p:cNvPr id="191" name="Espace réservé du contenu 2">
              <a:extLst>
                <a:ext uri="{FF2B5EF4-FFF2-40B4-BE49-F238E27FC236}">
                  <a16:creationId xmlns:a16="http://schemas.microsoft.com/office/drawing/2014/main" xmlns="" id="{E22B0D73-33F3-4A6C-B636-5A18DABEB3F4}"/>
                </a:ext>
              </a:extLst>
            </p:cNvPr>
            <p:cNvSpPr txBox="1">
              <a:spLocks/>
            </p:cNvSpPr>
            <p:nvPr>
              <p:custDataLst>
                <p:tags r:id="rId69"/>
              </p:custDataLst>
            </p:nvPr>
          </p:nvSpPr>
          <p:spPr>
            <a:xfrm>
              <a:off x="21258766" y="24281772"/>
              <a:ext cx="7332238" cy="3798682"/>
            </a:xfrm>
            <a:prstGeom prst="rect">
              <a:avLst/>
            </a:prstGeom>
            <a:solidFill>
              <a:schemeClr val="bg1"/>
            </a:solidFill>
          </p:spPr>
          <p:txBody>
            <a:bodyPr>
              <a:normAutofit fontScale="40000" lnSpcReduction="20000"/>
            </a:bodyPr>
            <a:lstStyle>
              <a:lvl1pPr marL="755650" indent="-755650" algn="l" defTabSz="3027363" rtl="0" fontAlgn="base">
                <a:lnSpc>
                  <a:spcPct val="90000"/>
                </a:lnSpc>
                <a:spcBef>
                  <a:spcPts val="3313"/>
                </a:spcBef>
                <a:spcAft>
                  <a:spcPct val="0"/>
                </a:spcAft>
                <a:buFont typeface="Arial" charset="0"/>
                <a:buChar char="•"/>
                <a:defRPr sz="9200" kern="1200">
                  <a:solidFill>
                    <a:schemeClr val="tx1"/>
                  </a:solidFill>
                  <a:latin typeface="+mn-lt"/>
                  <a:ea typeface="+mn-ea"/>
                  <a:cs typeface="+mn-cs"/>
                </a:defRPr>
              </a:lvl1pPr>
              <a:lvl2pPr marL="2270125" indent="-755650" algn="l" defTabSz="3027363" rtl="0" fontAlgn="base">
                <a:lnSpc>
                  <a:spcPct val="90000"/>
                </a:lnSpc>
                <a:spcBef>
                  <a:spcPts val="1650"/>
                </a:spcBef>
                <a:spcAft>
                  <a:spcPct val="0"/>
                </a:spcAft>
                <a:buFont typeface="Arial" charset="0"/>
                <a:buChar char="•"/>
                <a:defRPr sz="7900" kern="1200">
                  <a:solidFill>
                    <a:schemeClr val="tx1"/>
                  </a:solidFill>
                  <a:latin typeface="+mn-lt"/>
                  <a:ea typeface="+mn-ea"/>
                  <a:cs typeface="+mn-cs"/>
                </a:defRPr>
              </a:lvl2pPr>
              <a:lvl3pPr marL="3783013" indent="-755650" algn="l" defTabSz="3027363" rtl="0" fontAlgn="base">
                <a:lnSpc>
                  <a:spcPct val="90000"/>
                </a:lnSpc>
                <a:spcBef>
                  <a:spcPts val="1650"/>
                </a:spcBef>
                <a:spcAft>
                  <a:spcPct val="0"/>
                </a:spcAft>
                <a:buFont typeface="Arial" charset="0"/>
                <a:buChar char="•"/>
                <a:defRPr sz="6600" kern="1200">
                  <a:solidFill>
                    <a:schemeClr val="tx1"/>
                  </a:solidFill>
                  <a:latin typeface="+mn-lt"/>
                  <a:ea typeface="+mn-ea"/>
                  <a:cs typeface="+mn-cs"/>
                </a:defRPr>
              </a:lvl3pPr>
              <a:lvl4pPr marL="5297488" indent="-755650" algn="l" defTabSz="3027363" rtl="0" fontAlgn="base">
                <a:lnSpc>
                  <a:spcPct val="90000"/>
                </a:lnSpc>
                <a:spcBef>
                  <a:spcPts val="1650"/>
                </a:spcBef>
                <a:spcAft>
                  <a:spcPct val="0"/>
                </a:spcAft>
                <a:buFont typeface="Arial" charset="0"/>
                <a:buChar char="•"/>
                <a:defRPr sz="5900" kern="1200">
                  <a:solidFill>
                    <a:schemeClr val="tx1"/>
                  </a:solidFill>
                  <a:latin typeface="+mn-lt"/>
                  <a:ea typeface="+mn-ea"/>
                  <a:cs typeface="+mn-cs"/>
                </a:defRPr>
              </a:lvl4pPr>
              <a:lvl5pPr marL="6810375" indent="-755650" algn="l" defTabSz="3027363" rtl="0" fontAlgn="base">
                <a:lnSpc>
                  <a:spcPct val="90000"/>
                </a:lnSpc>
                <a:spcBef>
                  <a:spcPts val="1650"/>
                </a:spcBef>
                <a:spcAft>
                  <a:spcPct val="0"/>
                </a:spcAft>
                <a:buFont typeface="Arial" charset="0"/>
                <a:buChar char="•"/>
                <a:defRPr sz="5900" kern="1200">
                  <a:solidFill>
                    <a:schemeClr val="tx1"/>
                  </a:solidFill>
                  <a:latin typeface="+mn-lt"/>
                  <a:ea typeface="+mn-ea"/>
                  <a:cs typeface="+mn-cs"/>
                </a:defRPr>
              </a:lvl5pPr>
              <a:lvl6pPr marL="8325589" indent="-756872" algn="l" defTabSz="3027487" rtl="0" eaLnBrk="1" latinLnBrk="0" hangingPunct="1">
                <a:lnSpc>
                  <a:spcPct val="90000"/>
                </a:lnSpc>
                <a:spcBef>
                  <a:spcPts val="1655"/>
                </a:spcBef>
                <a:buFont typeface="Arial" panose="020B0604020202020204" pitchFamily="34" charset="0"/>
                <a:buChar char="•"/>
                <a:defRPr sz="5960" kern="1200">
                  <a:solidFill>
                    <a:schemeClr val="tx1"/>
                  </a:solidFill>
                  <a:latin typeface="+mn-lt"/>
                  <a:ea typeface="+mn-ea"/>
                  <a:cs typeface="+mn-cs"/>
                </a:defRPr>
              </a:lvl6pPr>
              <a:lvl7pPr marL="9839333" indent="-756872" algn="l" defTabSz="3027487" rtl="0" eaLnBrk="1" latinLnBrk="0" hangingPunct="1">
                <a:lnSpc>
                  <a:spcPct val="90000"/>
                </a:lnSpc>
                <a:spcBef>
                  <a:spcPts val="1655"/>
                </a:spcBef>
                <a:buFont typeface="Arial" panose="020B0604020202020204" pitchFamily="34" charset="0"/>
                <a:buChar char="•"/>
                <a:defRPr sz="5960" kern="1200">
                  <a:solidFill>
                    <a:schemeClr val="tx1"/>
                  </a:solidFill>
                  <a:latin typeface="+mn-lt"/>
                  <a:ea typeface="+mn-ea"/>
                  <a:cs typeface="+mn-cs"/>
                </a:defRPr>
              </a:lvl7pPr>
              <a:lvl8pPr marL="11353076" indent="-756872" algn="l" defTabSz="3027487" rtl="0" eaLnBrk="1" latinLnBrk="0" hangingPunct="1">
                <a:lnSpc>
                  <a:spcPct val="90000"/>
                </a:lnSpc>
                <a:spcBef>
                  <a:spcPts val="1655"/>
                </a:spcBef>
                <a:buFont typeface="Arial" panose="020B0604020202020204" pitchFamily="34" charset="0"/>
                <a:buChar char="•"/>
                <a:defRPr sz="5960" kern="1200">
                  <a:solidFill>
                    <a:schemeClr val="tx1"/>
                  </a:solidFill>
                  <a:latin typeface="+mn-lt"/>
                  <a:ea typeface="+mn-ea"/>
                  <a:cs typeface="+mn-cs"/>
                </a:defRPr>
              </a:lvl8pPr>
              <a:lvl9pPr marL="12866820" indent="-756872" algn="l" defTabSz="3027487" rtl="0" eaLnBrk="1" latinLnBrk="0" hangingPunct="1">
                <a:lnSpc>
                  <a:spcPct val="90000"/>
                </a:lnSpc>
                <a:spcBef>
                  <a:spcPts val="1655"/>
                </a:spcBef>
                <a:buFont typeface="Arial" panose="020B0604020202020204" pitchFamily="34" charset="0"/>
                <a:buChar char="•"/>
                <a:defRPr sz="5960" kern="1200">
                  <a:solidFill>
                    <a:schemeClr val="tx1"/>
                  </a:solidFill>
                  <a:latin typeface="+mn-lt"/>
                  <a:ea typeface="+mn-ea"/>
                  <a:cs typeface="+mn-cs"/>
                </a:defRPr>
              </a:lvl9pPr>
            </a:lstStyle>
            <a:p>
              <a:pPr marL="0" indent="0">
                <a:lnSpc>
                  <a:spcPct val="120000"/>
                </a:lnSpc>
                <a:spcBef>
                  <a:spcPts val="600"/>
                </a:spcBef>
                <a:spcAft>
                  <a:spcPts val="600"/>
                </a:spcAft>
                <a:buNone/>
              </a:pPr>
              <a:r>
                <a:rPr lang="fr-CA" sz="7000" dirty="0">
                  <a:latin typeface="Arial Narrow" panose="020B0606020202030204" pitchFamily="34" charset="0"/>
                </a:rPr>
                <a:t>Le </a:t>
              </a:r>
              <a:r>
                <a:rPr lang="fr-CA" sz="7000" dirty="0">
                  <a:solidFill>
                    <a:srgbClr val="FF0000"/>
                  </a:solidFill>
                  <a:latin typeface="Arial Narrow" panose="020B0606020202030204" pitchFamily="34" charset="0"/>
                </a:rPr>
                <a:t>discours intérieur </a:t>
              </a:r>
              <a:r>
                <a:rPr lang="fr-CA" sz="7000" dirty="0">
                  <a:solidFill>
                    <a:srgbClr val="00B050"/>
                  </a:solidFill>
                  <a:latin typeface="Arial Narrow" panose="020B0606020202030204" pitchFamily="34" charset="0"/>
                </a:rPr>
                <a:t>informatif</a:t>
              </a:r>
              <a:r>
                <a:rPr lang="fr-CA" sz="7000" dirty="0">
                  <a:latin typeface="Arial Narrow" panose="020B0606020202030204" pitchFamily="34" charset="0"/>
                </a:rPr>
                <a:t> améliore la performance </a:t>
              </a:r>
              <a:r>
                <a:rPr lang="fr-CA" sz="7000" dirty="0">
                  <a:solidFill>
                    <a:srgbClr val="00B050"/>
                  </a:solidFill>
                  <a:latin typeface="Arial Narrow" panose="020B0606020202030204" pitchFamily="34" charset="0"/>
                </a:rPr>
                <a:t>technique</a:t>
              </a:r>
              <a:r>
                <a:rPr lang="fr-CA" sz="7000" dirty="0">
                  <a:latin typeface="Arial Narrow" panose="020B0606020202030204" pitchFamily="34" charset="0"/>
                </a:rPr>
                <a:t> et le discours intérieur </a:t>
              </a:r>
              <a:r>
                <a:rPr lang="fr-CA" sz="7000" dirty="0">
                  <a:solidFill>
                    <a:srgbClr val="CC00CC"/>
                  </a:solidFill>
                  <a:latin typeface="Arial Narrow" panose="020B0606020202030204" pitchFamily="34" charset="0"/>
                </a:rPr>
                <a:t>motivationnel</a:t>
              </a:r>
              <a:r>
                <a:rPr lang="fr-CA" sz="7000" dirty="0">
                  <a:latin typeface="Arial Narrow" panose="020B0606020202030204" pitchFamily="34" charset="0"/>
                </a:rPr>
                <a:t> améliore la </a:t>
              </a:r>
              <a:r>
                <a:rPr lang="fr-CA" sz="7000" dirty="0">
                  <a:solidFill>
                    <a:srgbClr val="CC00CC"/>
                  </a:solidFill>
                  <a:latin typeface="Arial Narrow" panose="020B0606020202030204" pitchFamily="34" charset="0"/>
                </a:rPr>
                <a:t>performance physique </a:t>
              </a:r>
              <a:r>
                <a:rPr lang="fr-CA" sz="4200" dirty="0">
                  <a:latin typeface="Arial Narrow" panose="020B0606020202030204" pitchFamily="34" charset="0"/>
                </a:rPr>
                <a:t>(</a:t>
              </a:r>
              <a:r>
                <a:rPr lang="fr-CA" sz="4200" dirty="0" err="1">
                  <a:latin typeface="Arial Narrow" panose="020B0606020202030204" pitchFamily="34" charset="0"/>
                </a:rPr>
                <a:t>Kolovelonis</a:t>
              </a:r>
              <a:r>
                <a:rPr lang="fr-CA" sz="4200" dirty="0">
                  <a:latin typeface="Arial Narrow" panose="020B0606020202030204" pitchFamily="34" charset="0"/>
                </a:rPr>
                <a:t>, Goudas &amp; </a:t>
              </a:r>
              <a:r>
                <a:rPr lang="fr-CA" sz="4200" dirty="0" err="1">
                  <a:latin typeface="Arial Narrow" panose="020B0606020202030204" pitchFamily="34" charset="0"/>
                </a:rPr>
                <a:t>Dermitzaki</a:t>
              </a:r>
              <a:r>
                <a:rPr lang="fr-CA" sz="4200" dirty="0">
                  <a:latin typeface="Arial Narrow" panose="020B0606020202030204" pitchFamily="34" charset="0"/>
                </a:rPr>
                <a:t>, 2011; </a:t>
              </a:r>
              <a:r>
                <a:rPr lang="fr-CA" sz="4200" dirty="0" err="1">
                  <a:latin typeface="Arial Narrow" panose="020B0606020202030204" pitchFamily="34" charset="0"/>
                </a:rPr>
                <a:t>Kolovelonis</a:t>
              </a:r>
              <a:r>
                <a:rPr lang="fr-CA" sz="4200" dirty="0">
                  <a:latin typeface="Arial Narrow" panose="020B0606020202030204" pitchFamily="34" charset="0"/>
                </a:rPr>
                <a:t>, Goudas &amp; </a:t>
              </a:r>
              <a:r>
                <a:rPr lang="fr-CA" sz="4200" dirty="0" err="1">
                  <a:latin typeface="Arial Narrow" panose="020B0606020202030204" pitchFamily="34" charset="0"/>
                </a:rPr>
                <a:t>Dermitzaki</a:t>
              </a:r>
              <a:r>
                <a:rPr lang="fr-CA" sz="4200" dirty="0">
                  <a:latin typeface="Arial Narrow" panose="020B0606020202030204" pitchFamily="34" charset="0"/>
                </a:rPr>
                <a:t>, 2012)</a:t>
              </a:r>
              <a:r>
                <a:rPr lang="fr-CA" sz="5800" dirty="0">
                  <a:latin typeface="Arial Narrow" panose="020B0606020202030204" pitchFamily="34" charset="0"/>
                </a:rPr>
                <a:t>. </a:t>
              </a:r>
            </a:p>
            <a:p>
              <a:pPr marL="0" indent="0">
                <a:lnSpc>
                  <a:spcPct val="120000"/>
                </a:lnSpc>
                <a:spcBef>
                  <a:spcPts val="600"/>
                </a:spcBef>
                <a:spcAft>
                  <a:spcPts val="600"/>
                </a:spcAft>
                <a:buNone/>
              </a:pPr>
              <a:r>
                <a:rPr lang="fr-CA" sz="7000" dirty="0">
                  <a:latin typeface="Arial Narrow" panose="020B0606020202030204" pitchFamily="34" charset="0"/>
                </a:rPr>
                <a:t>Les </a:t>
              </a:r>
              <a:r>
                <a:rPr lang="fr-CA" sz="7000" dirty="0">
                  <a:solidFill>
                    <a:srgbClr val="FF9900"/>
                  </a:solidFill>
                  <a:latin typeface="Arial Narrow" panose="020B0606020202030204" pitchFamily="34" charset="0"/>
                </a:rPr>
                <a:t>rétroactions</a:t>
              </a:r>
              <a:r>
                <a:rPr lang="fr-CA" sz="7000" dirty="0">
                  <a:latin typeface="Arial Narrow" panose="020B0606020202030204" pitchFamily="34" charset="0"/>
                </a:rPr>
                <a:t>, </a:t>
              </a:r>
              <a:r>
                <a:rPr lang="fr-CA" sz="7000" dirty="0">
                  <a:solidFill>
                    <a:srgbClr val="FF9900"/>
                  </a:solidFill>
                  <a:latin typeface="Arial Narrow" panose="020B0606020202030204" pitchFamily="34" charset="0"/>
                </a:rPr>
                <a:t>l’élaboration d’objectifs </a:t>
              </a:r>
              <a:r>
                <a:rPr lang="fr-CA" sz="7000" dirty="0">
                  <a:latin typeface="Arial Narrow" panose="020B0606020202030204" pitchFamily="34" charset="0"/>
                </a:rPr>
                <a:t>et l’</a:t>
              </a:r>
              <a:r>
                <a:rPr lang="fr-CA" sz="7000" dirty="0">
                  <a:solidFill>
                    <a:srgbClr val="FF9900"/>
                  </a:solidFill>
                  <a:latin typeface="Arial Narrow" panose="020B0606020202030204" pitchFamily="34" charset="0"/>
                </a:rPr>
                <a:t>auto-évaluation</a:t>
              </a:r>
              <a:r>
                <a:rPr lang="fr-CA" sz="7000" dirty="0">
                  <a:latin typeface="Arial Narrow" panose="020B0606020202030204" pitchFamily="34" charset="0"/>
                </a:rPr>
                <a:t> n’ont pas permis d’améliorer la capacité d’enfants de 5</a:t>
              </a:r>
              <a:r>
                <a:rPr lang="fr-CA" sz="7000" baseline="30000" dirty="0">
                  <a:latin typeface="Arial Narrow" panose="020B0606020202030204" pitchFamily="34" charset="0"/>
                </a:rPr>
                <a:t>e</a:t>
              </a:r>
              <a:r>
                <a:rPr lang="fr-CA" sz="7000" dirty="0">
                  <a:latin typeface="Arial Narrow" panose="020B0606020202030204" pitchFamily="34" charset="0"/>
                </a:rPr>
                <a:t> et 6</a:t>
              </a:r>
              <a:r>
                <a:rPr lang="fr-CA" sz="7000" baseline="30000" dirty="0">
                  <a:latin typeface="Arial Narrow" panose="020B0606020202030204" pitchFamily="34" charset="0"/>
                </a:rPr>
                <a:t>e</a:t>
              </a:r>
              <a:r>
                <a:rPr lang="fr-CA" sz="7000" dirty="0">
                  <a:latin typeface="Arial Narrow" panose="020B0606020202030204" pitchFamily="34" charset="0"/>
                </a:rPr>
                <a:t> année à prédire leurs résultats à un exercice de drible </a:t>
              </a:r>
              <a:r>
                <a:rPr lang="fr-CA" sz="4200" dirty="0">
                  <a:latin typeface="Arial Narrow" panose="020B0606020202030204" pitchFamily="34" charset="0"/>
                </a:rPr>
                <a:t>(</a:t>
              </a:r>
              <a:r>
                <a:rPr lang="fr-CA" sz="4200" dirty="0" err="1">
                  <a:latin typeface="Arial Narrow" panose="020B0606020202030204" pitchFamily="34" charset="0"/>
                </a:rPr>
                <a:t>Kolovelonis</a:t>
              </a:r>
              <a:r>
                <a:rPr lang="fr-CA" sz="4200" dirty="0">
                  <a:latin typeface="Arial Narrow" panose="020B0606020202030204" pitchFamily="34" charset="0"/>
                </a:rPr>
                <a:t>, Goudas &amp; </a:t>
              </a:r>
              <a:r>
                <a:rPr lang="fr-CA" sz="4200" dirty="0" err="1">
                  <a:latin typeface="Arial Narrow" panose="020B0606020202030204" pitchFamily="34" charset="0"/>
                </a:rPr>
                <a:t>Dermitzaki</a:t>
              </a:r>
              <a:r>
                <a:rPr lang="fr-CA" sz="4200" dirty="0">
                  <a:latin typeface="Arial Narrow" panose="020B0606020202030204" pitchFamily="34" charset="0"/>
                </a:rPr>
                <a:t>, 2012).</a:t>
              </a:r>
            </a:p>
          </p:txBody>
        </p:sp>
        <p:grpSp>
          <p:nvGrpSpPr>
            <p:cNvPr id="193" name="Groupe 192">
              <a:extLst>
                <a:ext uri="{FF2B5EF4-FFF2-40B4-BE49-F238E27FC236}">
                  <a16:creationId xmlns:a16="http://schemas.microsoft.com/office/drawing/2014/main" xmlns="" id="{34ECE6B6-90F7-4088-9BBC-387AE13C2A98}"/>
                </a:ext>
              </a:extLst>
            </p:cNvPr>
            <p:cNvGrpSpPr/>
            <p:nvPr>
              <p:custDataLst>
                <p:tags r:id="rId70"/>
              </p:custDataLst>
            </p:nvPr>
          </p:nvGrpSpPr>
          <p:grpSpPr>
            <a:xfrm>
              <a:off x="21457924" y="28617298"/>
              <a:ext cx="6859359" cy="3921451"/>
              <a:chOff x="4341166" y="1685853"/>
              <a:chExt cx="4296491" cy="3921451"/>
            </a:xfrm>
          </p:grpSpPr>
          <p:grpSp>
            <p:nvGrpSpPr>
              <p:cNvPr id="194" name="Groupe 193">
                <a:extLst>
                  <a:ext uri="{FF2B5EF4-FFF2-40B4-BE49-F238E27FC236}">
                    <a16:creationId xmlns:a16="http://schemas.microsoft.com/office/drawing/2014/main" xmlns="" id="{ECC73C1F-6233-4E3A-BC9C-8BEAE619DB05}"/>
                  </a:ext>
                </a:extLst>
              </p:cNvPr>
              <p:cNvGrpSpPr/>
              <p:nvPr/>
            </p:nvGrpSpPr>
            <p:grpSpPr>
              <a:xfrm>
                <a:off x="4341166" y="1685853"/>
                <a:ext cx="4296491" cy="3921451"/>
                <a:chOff x="4341166" y="1685853"/>
                <a:chExt cx="4296491" cy="3921451"/>
              </a:xfrm>
            </p:grpSpPr>
            <p:grpSp>
              <p:nvGrpSpPr>
                <p:cNvPr id="197" name="Groupe 196">
                  <a:extLst>
                    <a:ext uri="{FF2B5EF4-FFF2-40B4-BE49-F238E27FC236}">
                      <a16:creationId xmlns:a16="http://schemas.microsoft.com/office/drawing/2014/main" xmlns="" id="{2DF156CA-22E7-41C6-8F2F-B29BFCFD6D3A}"/>
                    </a:ext>
                  </a:extLst>
                </p:cNvPr>
                <p:cNvGrpSpPr/>
                <p:nvPr/>
              </p:nvGrpSpPr>
              <p:grpSpPr>
                <a:xfrm>
                  <a:off x="4341166" y="1685853"/>
                  <a:ext cx="4296491" cy="3921451"/>
                  <a:chOff x="918976" y="1993300"/>
                  <a:chExt cx="4878984" cy="3658264"/>
                </a:xfrm>
              </p:grpSpPr>
              <p:sp>
                <p:nvSpPr>
                  <p:cNvPr id="199" name="Rectangle 198">
                    <a:extLst>
                      <a:ext uri="{FF2B5EF4-FFF2-40B4-BE49-F238E27FC236}">
                        <a16:creationId xmlns:a16="http://schemas.microsoft.com/office/drawing/2014/main" xmlns="" id="{DAC9121C-CEB8-4F63-85E4-F06CBF466A22}"/>
                      </a:ext>
                    </a:extLst>
                  </p:cNvPr>
                  <p:cNvSpPr/>
                  <p:nvPr/>
                </p:nvSpPr>
                <p:spPr>
                  <a:xfrm>
                    <a:off x="918976" y="1993300"/>
                    <a:ext cx="4878984" cy="3658264"/>
                  </a:xfrm>
                  <a:prstGeom prst="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A" sz="2800" dirty="0">
                      <a:latin typeface="Arial Narrow" panose="020B0606020202030204" pitchFamily="34" charset="0"/>
                    </a:endParaRPr>
                  </a:p>
                </p:txBody>
              </p:sp>
              <p:sp>
                <p:nvSpPr>
                  <p:cNvPr id="200" name="Rectangle : coins arrondis 199">
                    <a:extLst>
                      <a:ext uri="{FF2B5EF4-FFF2-40B4-BE49-F238E27FC236}">
                        <a16:creationId xmlns:a16="http://schemas.microsoft.com/office/drawing/2014/main" xmlns="" id="{D2C78C16-FE3D-4C17-9315-4E793CACF031}"/>
                      </a:ext>
                    </a:extLst>
                  </p:cNvPr>
                  <p:cNvSpPr/>
                  <p:nvPr/>
                </p:nvSpPr>
                <p:spPr>
                  <a:xfrm>
                    <a:off x="1071034" y="2130519"/>
                    <a:ext cx="4393450" cy="398862"/>
                  </a:xfrm>
                  <a:prstGeom prst="roundRect">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CA" sz="2800" dirty="0">
                        <a:solidFill>
                          <a:schemeClr val="tx1"/>
                        </a:solidFill>
                        <a:latin typeface="Arial Narrow" panose="020B0606020202030204" pitchFamily="34" charset="0"/>
                      </a:rPr>
                      <a:t>Connaitre les critères d’évaluation</a:t>
                    </a:r>
                  </a:p>
                </p:txBody>
              </p:sp>
              <p:sp>
                <p:nvSpPr>
                  <p:cNvPr id="201" name="Rectangle : coins arrondis 200">
                    <a:extLst>
                      <a:ext uri="{FF2B5EF4-FFF2-40B4-BE49-F238E27FC236}">
                        <a16:creationId xmlns:a16="http://schemas.microsoft.com/office/drawing/2014/main" xmlns="" id="{C6274118-38CE-44B4-B413-52B1568322FD}"/>
                      </a:ext>
                    </a:extLst>
                  </p:cNvPr>
                  <p:cNvSpPr/>
                  <p:nvPr/>
                </p:nvSpPr>
                <p:spPr>
                  <a:xfrm>
                    <a:off x="1638710" y="2639061"/>
                    <a:ext cx="3825774" cy="798089"/>
                  </a:xfrm>
                  <a:prstGeom prst="roundRect">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tabLst>
                        <a:tab pos="1524000" algn="l"/>
                      </a:tabLst>
                    </a:pPr>
                    <a:r>
                      <a:rPr lang="fr-CA" sz="2800" dirty="0">
                        <a:solidFill>
                          <a:schemeClr val="tx1"/>
                        </a:solidFill>
                        <a:latin typeface="Arial Narrow" panose="020B0606020202030204" pitchFamily="34" charset="0"/>
                      </a:rPr>
                      <a:t>Responsabilisation face à l’apprentissage</a:t>
                    </a:r>
                  </a:p>
                </p:txBody>
              </p:sp>
              <p:sp>
                <p:nvSpPr>
                  <p:cNvPr id="202" name="Rectangle : coins arrondis 201">
                    <a:extLst>
                      <a:ext uri="{FF2B5EF4-FFF2-40B4-BE49-F238E27FC236}">
                        <a16:creationId xmlns:a16="http://schemas.microsoft.com/office/drawing/2014/main" xmlns="" id="{C0E872AD-CEAA-4CBF-8A68-15E5342B97D0}"/>
                      </a:ext>
                    </a:extLst>
                  </p:cNvPr>
                  <p:cNvSpPr/>
                  <p:nvPr/>
                </p:nvSpPr>
                <p:spPr>
                  <a:xfrm>
                    <a:off x="1638710" y="3533977"/>
                    <a:ext cx="3825774" cy="773033"/>
                  </a:xfrm>
                  <a:prstGeom prst="roundRect">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fr-CA" sz="2800" dirty="0">
                        <a:solidFill>
                          <a:schemeClr val="tx1"/>
                        </a:solidFill>
                        <a:latin typeface="Arial Narrow" panose="020B0606020202030204" pitchFamily="34" charset="0"/>
                        <a:cs typeface="Arial" panose="020B0604020202020204" pitchFamily="34" charset="0"/>
                      </a:rPr>
                      <a:t>Efficacité pour </a:t>
                    </a:r>
                  </a:p>
                  <a:p>
                    <a:pPr algn="r"/>
                    <a:r>
                      <a:rPr lang="fr-CA" sz="2800" dirty="0">
                        <a:solidFill>
                          <a:schemeClr val="tx1"/>
                        </a:solidFill>
                        <a:latin typeface="Arial Narrow" panose="020B0606020202030204" pitchFamily="34" charset="0"/>
                        <a:cs typeface="Arial" panose="020B0604020202020204" pitchFamily="34" charset="0"/>
                      </a:rPr>
                      <a:t>l’atteinte des objectifs</a:t>
                    </a:r>
                    <a:endParaRPr lang="fr-CA" sz="2800" dirty="0">
                      <a:solidFill>
                        <a:schemeClr val="tx1"/>
                      </a:solidFill>
                      <a:latin typeface="Arial Narrow" panose="020B0606020202030204" pitchFamily="34" charset="0"/>
                    </a:endParaRPr>
                  </a:p>
                </p:txBody>
              </p:sp>
              <p:sp>
                <p:nvSpPr>
                  <p:cNvPr id="203" name="Rectangle : coins arrondis 202">
                    <a:extLst>
                      <a:ext uri="{FF2B5EF4-FFF2-40B4-BE49-F238E27FC236}">
                        <a16:creationId xmlns:a16="http://schemas.microsoft.com/office/drawing/2014/main" xmlns="" id="{754FE6D2-F415-4348-83B7-63D75EF7D14F}"/>
                      </a:ext>
                    </a:extLst>
                  </p:cNvPr>
                  <p:cNvSpPr/>
                  <p:nvPr/>
                </p:nvSpPr>
                <p:spPr>
                  <a:xfrm>
                    <a:off x="1638710" y="4403836"/>
                    <a:ext cx="3825774" cy="671678"/>
                  </a:xfrm>
                  <a:prstGeom prst="roundRect">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fr-CA" sz="2800" dirty="0">
                        <a:solidFill>
                          <a:schemeClr val="tx1"/>
                        </a:solidFill>
                        <a:latin typeface="Arial Narrow" panose="020B0606020202030204" pitchFamily="34" charset="0"/>
                        <a:cs typeface="Arial" panose="020B0604020202020204" pitchFamily="34" charset="0"/>
                      </a:rPr>
                      <a:t>Relation avec l’enseignant</a:t>
                    </a:r>
                    <a:endParaRPr lang="fr-CA" sz="2800" dirty="0">
                      <a:solidFill>
                        <a:schemeClr val="tx1"/>
                      </a:solidFill>
                      <a:latin typeface="Arial Narrow" panose="020B0606020202030204" pitchFamily="34" charset="0"/>
                    </a:endParaRPr>
                  </a:p>
                </p:txBody>
              </p:sp>
              <p:sp>
                <p:nvSpPr>
                  <p:cNvPr id="204" name="Rectangle 203">
                    <a:extLst>
                      <a:ext uri="{FF2B5EF4-FFF2-40B4-BE49-F238E27FC236}">
                        <a16:creationId xmlns:a16="http://schemas.microsoft.com/office/drawing/2014/main" xmlns="" id="{DDC0E13B-AA83-44FE-AC05-5F33A5D9AA3F}"/>
                      </a:ext>
                    </a:extLst>
                  </p:cNvPr>
                  <p:cNvSpPr/>
                  <p:nvPr/>
                </p:nvSpPr>
                <p:spPr>
                  <a:xfrm>
                    <a:off x="1071034" y="5066790"/>
                    <a:ext cx="4446295" cy="344544"/>
                  </a:xfrm>
                  <a:prstGeom prst="rect">
                    <a:avLst/>
                  </a:prstGeom>
                </p:spPr>
                <p:txBody>
                  <a:bodyPr wrap="square">
                    <a:spAutoFit/>
                  </a:bodyPr>
                  <a:lstStyle/>
                  <a:p>
                    <a:pPr algn="r"/>
                    <a:r>
                      <a:rPr lang="fr-CA" dirty="0" err="1">
                        <a:latin typeface="Arial Narrow" panose="020B0606020202030204" pitchFamily="34" charset="0"/>
                      </a:rPr>
                      <a:t>Haerens</a:t>
                    </a:r>
                    <a:r>
                      <a:rPr lang="fr-CA" dirty="0">
                        <a:latin typeface="Arial Narrow" panose="020B0606020202030204" pitchFamily="34" charset="0"/>
                      </a:rPr>
                      <a:t>, Krijgsman, </a:t>
                    </a:r>
                    <a:r>
                      <a:rPr lang="fr-CA" dirty="0" err="1">
                        <a:latin typeface="Arial Narrow" panose="020B0606020202030204" pitchFamily="34" charset="0"/>
                      </a:rPr>
                      <a:t>Mouratidis</a:t>
                    </a:r>
                    <a:r>
                      <a:rPr lang="fr-CA" dirty="0">
                        <a:latin typeface="Arial Narrow" panose="020B0606020202030204" pitchFamily="34" charset="0"/>
                      </a:rPr>
                      <a:t>, </a:t>
                    </a:r>
                    <a:r>
                      <a:rPr lang="fr-CA" dirty="0" err="1">
                        <a:latin typeface="Arial Narrow" panose="020B0606020202030204" pitchFamily="34" charset="0"/>
                      </a:rPr>
                      <a:t>Borghouts</a:t>
                    </a:r>
                    <a:r>
                      <a:rPr lang="fr-CA" dirty="0">
                        <a:latin typeface="Arial Narrow" panose="020B0606020202030204" pitchFamily="34" charset="0"/>
                      </a:rPr>
                      <a:t>, Cardon &amp; </a:t>
                    </a:r>
                    <a:r>
                      <a:rPr lang="fr-CA" dirty="0" err="1">
                        <a:latin typeface="Arial Narrow" panose="020B0606020202030204" pitchFamily="34" charset="0"/>
                      </a:rPr>
                      <a:t>Aelterman</a:t>
                    </a:r>
                    <a:r>
                      <a:rPr lang="fr-CA" dirty="0">
                        <a:latin typeface="Arial Narrow" panose="020B0606020202030204" pitchFamily="34" charset="0"/>
                      </a:rPr>
                      <a:t>, 2018) </a:t>
                    </a:r>
                  </a:p>
                </p:txBody>
              </p:sp>
              <p:sp>
                <p:nvSpPr>
                  <p:cNvPr id="205" name="Flèche : bas 204">
                    <a:extLst>
                      <a:ext uri="{FF2B5EF4-FFF2-40B4-BE49-F238E27FC236}">
                        <a16:creationId xmlns:a16="http://schemas.microsoft.com/office/drawing/2014/main" xmlns="" id="{ADC804F4-FD9D-4DC6-A502-95422BA589F5}"/>
                      </a:ext>
                    </a:extLst>
                  </p:cNvPr>
                  <p:cNvSpPr/>
                  <p:nvPr/>
                </p:nvSpPr>
                <p:spPr>
                  <a:xfrm flipV="1">
                    <a:off x="1936791" y="2685992"/>
                    <a:ext cx="286164" cy="302255"/>
                  </a:xfrm>
                  <a:prstGeom prst="downArrow">
                    <a:avLst/>
                  </a:prstGeom>
                  <a:solidFill>
                    <a:srgbClr val="009900"/>
                  </a:solidFill>
                  <a:ln>
                    <a:solidFill>
                      <a:srgbClr val="0099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A">
                      <a:latin typeface="Arial Narrow" panose="020B0606020202030204" pitchFamily="34" charset="0"/>
                    </a:endParaRPr>
                  </a:p>
                </p:txBody>
              </p:sp>
              <p:sp>
                <p:nvSpPr>
                  <p:cNvPr id="206" name="Flèche : bas 205">
                    <a:extLst>
                      <a:ext uri="{FF2B5EF4-FFF2-40B4-BE49-F238E27FC236}">
                        <a16:creationId xmlns:a16="http://schemas.microsoft.com/office/drawing/2014/main" xmlns="" id="{6765B401-31AB-4EFB-BFC5-32B756D702FD}"/>
                      </a:ext>
                    </a:extLst>
                  </p:cNvPr>
                  <p:cNvSpPr/>
                  <p:nvPr/>
                </p:nvSpPr>
                <p:spPr>
                  <a:xfrm flipV="1">
                    <a:off x="1936792" y="4539416"/>
                    <a:ext cx="286165" cy="302255"/>
                  </a:xfrm>
                  <a:prstGeom prst="downArrow">
                    <a:avLst/>
                  </a:prstGeom>
                  <a:solidFill>
                    <a:srgbClr val="009900"/>
                  </a:solidFill>
                  <a:ln>
                    <a:solidFill>
                      <a:srgbClr val="0099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A">
                      <a:latin typeface="Arial Narrow" panose="020B0606020202030204" pitchFamily="34" charset="0"/>
                    </a:endParaRPr>
                  </a:p>
                </p:txBody>
              </p:sp>
              <p:sp>
                <p:nvSpPr>
                  <p:cNvPr id="207" name="Flèche : bas 206">
                    <a:extLst>
                      <a:ext uri="{FF2B5EF4-FFF2-40B4-BE49-F238E27FC236}">
                        <a16:creationId xmlns:a16="http://schemas.microsoft.com/office/drawing/2014/main" xmlns="" id="{63616F34-9DB5-42BB-B006-5913DDABFF32}"/>
                      </a:ext>
                    </a:extLst>
                  </p:cNvPr>
                  <p:cNvSpPr/>
                  <p:nvPr/>
                </p:nvSpPr>
                <p:spPr>
                  <a:xfrm flipV="1">
                    <a:off x="1936791" y="3696389"/>
                    <a:ext cx="286164" cy="302255"/>
                  </a:xfrm>
                  <a:prstGeom prst="downArrow">
                    <a:avLst/>
                  </a:prstGeom>
                  <a:solidFill>
                    <a:srgbClr val="009900"/>
                  </a:solidFill>
                  <a:ln>
                    <a:solidFill>
                      <a:srgbClr val="0099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A">
                      <a:latin typeface="Arial Narrow" panose="020B0606020202030204" pitchFamily="34" charset="0"/>
                    </a:endParaRPr>
                  </a:p>
                </p:txBody>
              </p:sp>
            </p:grpSp>
            <p:sp>
              <p:nvSpPr>
                <p:cNvPr id="198" name="Flèche : angle droit 197">
                  <a:extLst>
                    <a:ext uri="{FF2B5EF4-FFF2-40B4-BE49-F238E27FC236}">
                      <a16:creationId xmlns:a16="http://schemas.microsoft.com/office/drawing/2014/main" xmlns="" id="{254D473A-1510-4395-8A6A-818CC08F33F8}"/>
                    </a:ext>
                  </a:extLst>
                </p:cNvPr>
                <p:cNvSpPr/>
                <p:nvPr/>
              </p:nvSpPr>
              <p:spPr>
                <a:xfrm rot="5400000">
                  <a:off x="4612061" y="2468849"/>
                  <a:ext cx="267118" cy="255287"/>
                </a:xfrm>
                <a:prstGeom prst="bentUpArrow">
                  <a:avLst>
                    <a:gd name="adj1" fmla="val 25000"/>
                    <a:gd name="adj2" fmla="val 33069"/>
                    <a:gd name="adj3" fmla="val 25000"/>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fr-CA">
                    <a:latin typeface="Arial Narrow" panose="020B0606020202030204" pitchFamily="34" charset="0"/>
                  </a:endParaRPr>
                </a:p>
              </p:txBody>
            </p:sp>
          </p:grpSp>
          <p:sp>
            <p:nvSpPr>
              <p:cNvPr id="195" name="Flèche : angle droit 194">
                <a:extLst>
                  <a:ext uri="{FF2B5EF4-FFF2-40B4-BE49-F238E27FC236}">
                    <a16:creationId xmlns:a16="http://schemas.microsoft.com/office/drawing/2014/main" xmlns="" id="{E38E6099-E2A6-43FE-A4A7-8580E4A5CFEC}"/>
                  </a:ext>
                </a:extLst>
              </p:cNvPr>
              <p:cNvSpPr/>
              <p:nvPr/>
            </p:nvSpPr>
            <p:spPr>
              <a:xfrm rot="5400000">
                <a:off x="4612061" y="3573446"/>
                <a:ext cx="267118" cy="255287"/>
              </a:xfrm>
              <a:prstGeom prst="bentUpArrow">
                <a:avLst>
                  <a:gd name="adj1" fmla="val 25000"/>
                  <a:gd name="adj2" fmla="val 33069"/>
                  <a:gd name="adj3" fmla="val 25000"/>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fr-CA">
                  <a:latin typeface="Arial Narrow" panose="020B0606020202030204" pitchFamily="34" charset="0"/>
                </a:endParaRPr>
              </a:p>
            </p:txBody>
          </p:sp>
          <p:sp>
            <p:nvSpPr>
              <p:cNvPr id="196" name="Flèche : angle droit 195">
                <a:extLst>
                  <a:ext uri="{FF2B5EF4-FFF2-40B4-BE49-F238E27FC236}">
                    <a16:creationId xmlns:a16="http://schemas.microsoft.com/office/drawing/2014/main" xmlns="" id="{6DF8594C-6DFF-4105-A01B-53D6EB936586}"/>
                  </a:ext>
                </a:extLst>
              </p:cNvPr>
              <p:cNvSpPr/>
              <p:nvPr/>
            </p:nvSpPr>
            <p:spPr>
              <a:xfrm rot="5400000">
                <a:off x="4630507" y="4425289"/>
                <a:ext cx="267118" cy="255287"/>
              </a:xfrm>
              <a:prstGeom prst="bentUpArrow">
                <a:avLst>
                  <a:gd name="adj1" fmla="val 25000"/>
                  <a:gd name="adj2" fmla="val 33069"/>
                  <a:gd name="adj3" fmla="val 25000"/>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fr-CA">
                  <a:latin typeface="Arial Narrow" panose="020B0606020202030204" pitchFamily="34" charset="0"/>
                </a:endParaRPr>
              </a:p>
            </p:txBody>
          </p:sp>
        </p:grpSp>
      </p:grpSp>
      <p:sp>
        <p:nvSpPr>
          <p:cNvPr id="209" name="Espace réservé du contenu 2">
            <a:extLst>
              <a:ext uri="{FF2B5EF4-FFF2-40B4-BE49-F238E27FC236}">
                <a16:creationId xmlns:a16="http://schemas.microsoft.com/office/drawing/2014/main" xmlns="" id="{C0CECDD2-29E5-4775-88B3-AB557FC34947}"/>
              </a:ext>
            </a:extLst>
          </p:cNvPr>
          <p:cNvSpPr txBox="1">
            <a:spLocks/>
          </p:cNvSpPr>
          <p:nvPr>
            <p:custDataLst>
              <p:tags r:id="rId6"/>
            </p:custDataLst>
          </p:nvPr>
        </p:nvSpPr>
        <p:spPr>
          <a:xfrm>
            <a:off x="18782711" y="21606512"/>
            <a:ext cx="9968434" cy="5195142"/>
          </a:xfrm>
          <a:prstGeom prst="rect">
            <a:avLst/>
          </a:prstGeom>
          <a:noFill/>
        </p:spPr>
        <p:txBody>
          <a:bodyPr lIns="180000" tIns="180000">
            <a:normAutofit fontScale="25000" lnSpcReduction="20000"/>
          </a:bodyPr>
          <a:lstStyle>
            <a:lvl1pPr marL="755650" indent="-755650" algn="l" defTabSz="3027363" rtl="0" fontAlgn="base">
              <a:lnSpc>
                <a:spcPct val="90000"/>
              </a:lnSpc>
              <a:spcBef>
                <a:spcPts val="3313"/>
              </a:spcBef>
              <a:spcAft>
                <a:spcPct val="0"/>
              </a:spcAft>
              <a:buFont typeface="Arial" charset="0"/>
              <a:buChar char="•"/>
              <a:defRPr sz="9200" kern="1200">
                <a:solidFill>
                  <a:schemeClr val="tx1"/>
                </a:solidFill>
                <a:latin typeface="+mn-lt"/>
                <a:ea typeface="+mn-ea"/>
                <a:cs typeface="+mn-cs"/>
              </a:defRPr>
            </a:lvl1pPr>
            <a:lvl2pPr marL="2270125" indent="-755650" algn="l" defTabSz="3027363" rtl="0" fontAlgn="base">
              <a:lnSpc>
                <a:spcPct val="90000"/>
              </a:lnSpc>
              <a:spcBef>
                <a:spcPts val="1650"/>
              </a:spcBef>
              <a:spcAft>
                <a:spcPct val="0"/>
              </a:spcAft>
              <a:buFont typeface="Arial" charset="0"/>
              <a:buChar char="•"/>
              <a:defRPr sz="7900" kern="1200">
                <a:solidFill>
                  <a:schemeClr val="tx1"/>
                </a:solidFill>
                <a:latin typeface="+mn-lt"/>
                <a:ea typeface="+mn-ea"/>
                <a:cs typeface="+mn-cs"/>
              </a:defRPr>
            </a:lvl2pPr>
            <a:lvl3pPr marL="3783013" indent="-755650" algn="l" defTabSz="3027363" rtl="0" fontAlgn="base">
              <a:lnSpc>
                <a:spcPct val="90000"/>
              </a:lnSpc>
              <a:spcBef>
                <a:spcPts val="1650"/>
              </a:spcBef>
              <a:spcAft>
                <a:spcPct val="0"/>
              </a:spcAft>
              <a:buFont typeface="Arial" charset="0"/>
              <a:buChar char="•"/>
              <a:defRPr sz="6600" kern="1200">
                <a:solidFill>
                  <a:schemeClr val="tx1"/>
                </a:solidFill>
                <a:latin typeface="+mn-lt"/>
                <a:ea typeface="+mn-ea"/>
                <a:cs typeface="+mn-cs"/>
              </a:defRPr>
            </a:lvl3pPr>
            <a:lvl4pPr marL="5297488" indent="-755650" algn="l" defTabSz="3027363" rtl="0" fontAlgn="base">
              <a:lnSpc>
                <a:spcPct val="90000"/>
              </a:lnSpc>
              <a:spcBef>
                <a:spcPts val="1650"/>
              </a:spcBef>
              <a:spcAft>
                <a:spcPct val="0"/>
              </a:spcAft>
              <a:buFont typeface="Arial" charset="0"/>
              <a:buChar char="•"/>
              <a:defRPr sz="5900" kern="1200">
                <a:solidFill>
                  <a:schemeClr val="tx1"/>
                </a:solidFill>
                <a:latin typeface="+mn-lt"/>
                <a:ea typeface="+mn-ea"/>
                <a:cs typeface="+mn-cs"/>
              </a:defRPr>
            </a:lvl4pPr>
            <a:lvl5pPr marL="6810375" indent="-755650" algn="l" defTabSz="3027363" rtl="0" fontAlgn="base">
              <a:lnSpc>
                <a:spcPct val="90000"/>
              </a:lnSpc>
              <a:spcBef>
                <a:spcPts val="1650"/>
              </a:spcBef>
              <a:spcAft>
                <a:spcPct val="0"/>
              </a:spcAft>
              <a:buFont typeface="Arial" charset="0"/>
              <a:buChar char="•"/>
              <a:defRPr sz="5900" kern="1200">
                <a:solidFill>
                  <a:schemeClr val="tx1"/>
                </a:solidFill>
                <a:latin typeface="+mn-lt"/>
                <a:ea typeface="+mn-ea"/>
                <a:cs typeface="+mn-cs"/>
              </a:defRPr>
            </a:lvl5pPr>
            <a:lvl6pPr marL="8325589" indent="-756872" algn="l" defTabSz="3027487" rtl="0" eaLnBrk="1" latinLnBrk="0" hangingPunct="1">
              <a:lnSpc>
                <a:spcPct val="90000"/>
              </a:lnSpc>
              <a:spcBef>
                <a:spcPts val="1655"/>
              </a:spcBef>
              <a:buFont typeface="Arial" panose="020B0604020202020204" pitchFamily="34" charset="0"/>
              <a:buChar char="•"/>
              <a:defRPr sz="5960" kern="1200">
                <a:solidFill>
                  <a:schemeClr val="tx1"/>
                </a:solidFill>
                <a:latin typeface="+mn-lt"/>
                <a:ea typeface="+mn-ea"/>
                <a:cs typeface="+mn-cs"/>
              </a:defRPr>
            </a:lvl6pPr>
            <a:lvl7pPr marL="9839333" indent="-756872" algn="l" defTabSz="3027487" rtl="0" eaLnBrk="1" latinLnBrk="0" hangingPunct="1">
              <a:lnSpc>
                <a:spcPct val="90000"/>
              </a:lnSpc>
              <a:spcBef>
                <a:spcPts val="1655"/>
              </a:spcBef>
              <a:buFont typeface="Arial" panose="020B0604020202020204" pitchFamily="34" charset="0"/>
              <a:buChar char="•"/>
              <a:defRPr sz="5960" kern="1200">
                <a:solidFill>
                  <a:schemeClr val="tx1"/>
                </a:solidFill>
                <a:latin typeface="+mn-lt"/>
                <a:ea typeface="+mn-ea"/>
                <a:cs typeface="+mn-cs"/>
              </a:defRPr>
            </a:lvl7pPr>
            <a:lvl8pPr marL="11353076" indent="-756872" algn="l" defTabSz="3027487" rtl="0" eaLnBrk="1" latinLnBrk="0" hangingPunct="1">
              <a:lnSpc>
                <a:spcPct val="90000"/>
              </a:lnSpc>
              <a:spcBef>
                <a:spcPts val="1655"/>
              </a:spcBef>
              <a:buFont typeface="Arial" panose="020B0604020202020204" pitchFamily="34" charset="0"/>
              <a:buChar char="•"/>
              <a:defRPr sz="5960" kern="1200">
                <a:solidFill>
                  <a:schemeClr val="tx1"/>
                </a:solidFill>
                <a:latin typeface="+mn-lt"/>
                <a:ea typeface="+mn-ea"/>
                <a:cs typeface="+mn-cs"/>
              </a:defRPr>
            </a:lvl8pPr>
            <a:lvl9pPr marL="12866820" indent="-756872" algn="l" defTabSz="3027487" rtl="0" eaLnBrk="1" latinLnBrk="0" hangingPunct="1">
              <a:lnSpc>
                <a:spcPct val="90000"/>
              </a:lnSpc>
              <a:spcBef>
                <a:spcPts val="1655"/>
              </a:spcBef>
              <a:buFont typeface="Arial" panose="020B0604020202020204" pitchFamily="34" charset="0"/>
              <a:buChar char="•"/>
              <a:defRPr sz="5960" kern="1200">
                <a:solidFill>
                  <a:schemeClr val="tx1"/>
                </a:solidFill>
                <a:latin typeface="+mn-lt"/>
                <a:ea typeface="+mn-ea"/>
                <a:cs typeface="+mn-cs"/>
              </a:defRPr>
            </a:lvl9pPr>
          </a:lstStyle>
          <a:p>
            <a:pPr marL="0" indent="0" algn="ctr">
              <a:buClr>
                <a:schemeClr val="tx1">
                  <a:lumMod val="75000"/>
                  <a:lumOff val="25000"/>
                </a:schemeClr>
              </a:buClr>
              <a:buNone/>
              <a:tabLst>
                <a:tab pos="3228975" algn="l"/>
              </a:tabLst>
            </a:pPr>
            <a:r>
              <a:rPr lang="fr-CA" sz="14400" b="1" cap="small" dirty="0">
                <a:solidFill>
                  <a:srgbClr val="3333FF"/>
                </a:solidFill>
                <a:latin typeface="Arial Narrow" panose="020B0606020202030204" pitchFamily="34" charset="0"/>
              </a:rPr>
              <a:t>PERCEPTION DES ÉLÈVES</a:t>
            </a:r>
            <a:endParaRPr lang="fr-CA" sz="14400" dirty="0">
              <a:solidFill>
                <a:srgbClr val="262626"/>
              </a:solidFill>
              <a:latin typeface="Arial Narrow" panose="020B0606020202030204" pitchFamily="34" charset="0"/>
            </a:endParaRPr>
          </a:p>
          <a:p>
            <a:pPr marL="0" indent="0">
              <a:lnSpc>
                <a:spcPct val="120000"/>
              </a:lnSpc>
              <a:spcBef>
                <a:spcPts val="600"/>
              </a:spcBef>
              <a:buClr>
                <a:schemeClr val="tx1">
                  <a:lumMod val="75000"/>
                  <a:lumOff val="25000"/>
                </a:schemeClr>
              </a:buClr>
              <a:buNone/>
              <a:tabLst>
                <a:tab pos="3228975" algn="l"/>
              </a:tabLst>
            </a:pPr>
            <a:r>
              <a:rPr lang="fr-CA" sz="11200" dirty="0">
                <a:solidFill>
                  <a:srgbClr val="262626"/>
                </a:solidFill>
                <a:latin typeface="Arial Narrow" panose="020B0606020202030204" pitchFamily="34" charset="0"/>
              </a:rPr>
              <a:t>La </a:t>
            </a:r>
            <a:r>
              <a:rPr lang="fr-CA" sz="11200" b="1" dirty="0">
                <a:solidFill>
                  <a:srgbClr val="262626"/>
                </a:solidFill>
                <a:latin typeface="Arial Narrow" panose="020B0606020202030204" pitchFamily="34" charset="0"/>
              </a:rPr>
              <a:t>perception initiale </a:t>
            </a:r>
            <a:r>
              <a:rPr lang="fr-CA" sz="11200" dirty="0">
                <a:solidFill>
                  <a:srgbClr val="262626"/>
                </a:solidFill>
                <a:latin typeface="Arial Narrow" panose="020B0606020202030204" pitchFamily="34" charset="0"/>
              </a:rPr>
              <a:t>de la difficulté de la tâche est négativement reliée à la </a:t>
            </a:r>
            <a:r>
              <a:rPr lang="fr-CA" sz="11200" b="1" dirty="0">
                <a:solidFill>
                  <a:srgbClr val="FF0000"/>
                </a:solidFill>
                <a:latin typeface="Arial Narrow" panose="020B0606020202030204" pitchFamily="34" charset="0"/>
              </a:rPr>
              <a:t>perception de compétence</a:t>
            </a:r>
            <a:r>
              <a:rPr lang="fr-CA" sz="11200" dirty="0">
                <a:solidFill>
                  <a:srgbClr val="262626"/>
                </a:solidFill>
                <a:latin typeface="Arial Narrow" panose="020B0606020202030204" pitchFamily="34" charset="0"/>
              </a:rPr>
              <a:t>, à l’</a:t>
            </a:r>
            <a:r>
              <a:rPr lang="fr-CA" sz="11200" b="1" dirty="0">
                <a:solidFill>
                  <a:srgbClr val="FF0000"/>
                </a:solidFill>
                <a:latin typeface="Arial Narrow" panose="020B0606020202030204" pitchFamily="34" charset="0"/>
              </a:rPr>
              <a:t>intérêt</a:t>
            </a:r>
            <a:r>
              <a:rPr lang="fr-CA" sz="11200" dirty="0">
                <a:solidFill>
                  <a:srgbClr val="262626"/>
                </a:solidFill>
                <a:latin typeface="Arial Narrow" panose="020B0606020202030204" pitchFamily="34" charset="0"/>
              </a:rPr>
              <a:t> pour la tâche et à la </a:t>
            </a:r>
            <a:r>
              <a:rPr lang="fr-CA" sz="11200" b="1" dirty="0">
                <a:solidFill>
                  <a:srgbClr val="FF0000"/>
                </a:solidFill>
                <a:latin typeface="Arial Narrow" panose="020B0606020202030204" pitchFamily="34" charset="0"/>
              </a:rPr>
              <a:t>réussite</a:t>
            </a:r>
            <a:r>
              <a:rPr lang="fr-CA" sz="11200" dirty="0">
                <a:solidFill>
                  <a:srgbClr val="262626"/>
                </a:solidFill>
                <a:latin typeface="Arial Narrow" panose="020B0606020202030204" pitchFamily="34" charset="0"/>
              </a:rPr>
              <a:t> de la tâche </a:t>
            </a:r>
            <a:r>
              <a:rPr lang="fr-CA" sz="6200" dirty="0">
                <a:solidFill>
                  <a:srgbClr val="262626"/>
                </a:solidFill>
                <a:latin typeface="Arial Narrow" panose="020B0606020202030204" pitchFamily="34" charset="0"/>
              </a:rPr>
              <a:t>(</a:t>
            </a:r>
            <a:r>
              <a:rPr lang="it-IT" sz="6200" dirty="0">
                <a:solidFill>
                  <a:srgbClr val="262626"/>
                </a:solidFill>
                <a:latin typeface="Arial Narrow" panose="020B0606020202030204" pitchFamily="34" charset="0"/>
              </a:rPr>
              <a:t>Li, Lee, &amp; Solmon, 2007)</a:t>
            </a:r>
            <a:r>
              <a:rPr lang="it-IT" sz="8600" dirty="0">
                <a:solidFill>
                  <a:srgbClr val="262626"/>
                </a:solidFill>
                <a:latin typeface="Arial Narrow" panose="020B0606020202030204" pitchFamily="34" charset="0"/>
              </a:rPr>
              <a:t>.</a:t>
            </a:r>
          </a:p>
          <a:p>
            <a:pPr marL="0" indent="0">
              <a:lnSpc>
                <a:spcPct val="120000"/>
              </a:lnSpc>
              <a:spcBef>
                <a:spcPts val="600"/>
              </a:spcBef>
              <a:buClr>
                <a:schemeClr val="tx1">
                  <a:lumMod val="75000"/>
                  <a:lumOff val="25000"/>
                </a:schemeClr>
              </a:buClr>
              <a:buNone/>
              <a:tabLst>
                <a:tab pos="3228975" algn="l"/>
              </a:tabLst>
            </a:pPr>
            <a:r>
              <a:rPr lang="fr-CA" sz="11200" b="1" dirty="0">
                <a:solidFill>
                  <a:srgbClr val="262626"/>
                </a:solidFill>
                <a:latin typeface="Arial Narrow" panose="020B0606020202030204" pitchFamily="34" charset="0"/>
              </a:rPr>
              <a:t>L’évaluation</a:t>
            </a:r>
            <a:r>
              <a:rPr lang="fr-CA" sz="11200" dirty="0">
                <a:solidFill>
                  <a:srgbClr val="262626"/>
                </a:solidFill>
                <a:latin typeface="Arial Narrow" panose="020B0606020202030204" pitchFamily="34" charset="0"/>
              </a:rPr>
              <a:t> est le domaine où les élèves perçoivent le plus </a:t>
            </a:r>
            <a:r>
              <a:rPr lang="fr-CA" sz="11200" b="1" dirty="0">
                <a:solidFill>
                  <a:srgbClr val="FF0000"/>
                </a:solidFill>
                <a:latin typeface="Arial Narrow" panose="020B0606020202030204" pitchFamily="34" charset="0"/>
              </a:rPr>
              <a:t>d’injustices</a:t>
            </a:r>
            <a:r>
              <a:rPr lang="fr-CA" sz="11200" dirty="0">
                <a:solidFill>
                  <a:srgbClr val="262626"/>
                </a:solidFill>
                <a:latin typeface="Arial Narrow" panose="020B0606020202030204" pitchFamily="34" charset="0"/>
              </a:rPr>
              <a:t>, mais ces injustices provoquent peu de réactions : les élèves ressentent un </a:t>
            </a:r>
            <a:r>
              <a:rPr lang="fr-CA" sz="11200" b="1" dirty="0">
                <a:solidFill>
                  <a:srgbClr val="FF0000"/>
                </a:solidFill>
                <a:latin typeface="Arial Narrow" panose="020B0606020202030204" pitchFamily="34" charset="0"/>
              </a:rPr>
              <a:t>sentiment d’impuissance</a:t>
            </a:r>
            <a:r>
              <a:rPr lang="fr-CA" sz="11200" dirty="0">
                <a:solidFill>
                  <a:srgbClr val="FF0000"/>
                </a:solidFill>
                <a:latin typeface="Arial Narrow" panose="020B0606020202030204" pitchFamily="34" charset="0"/>
              </a:rPr>
              <a:t> </a:t>
            </a:r>
            <a:r>
              <a:rPr lang="fr-CA" sz="11200" dirty="0">
                <a:solidFill>
                  <a:srgbClr val="262626"/>
                </a:solidFill>
                <a:latin typeface="Arial Narrow" panose="020B0606020202030204" pitchFamily="34" charset="0"/>
              </a:rPr>
              <a:t>face aux enseignants </a:t>
            </a:r>
            <a:r>
              <a:rPr lang="fr-CA" sz="6200" dirty="0">
                <a:solidFill>
                  <a:srgbClr val="262626"/>
                </a:solidFill>
                <a:latin typeface="Arial Narrow" panose="020B0606020202030204" pitchFamily="34" charset="0"/>
              </a:rPr>
              <a:t>(</a:t>
            </a:r>
            <a:r>
              <a:rPr lang="fr-CA" sz="6200" dirty="0" err="1">
                <a:solidFill>
                  <a:srgbClr val="262626"/>
                </a:solidFill>
                <a:latin typeface="Arial Narrow" panose="020B0606020202030204" pitchFamily="34" charset="0"/>
              </a:rPr>
              <a:t>Lentillon-Kaestner</a:t>
            </a:r>
            <a:r>
              <a:rPr lang="fr-CA" sz="6200" dirty="0">
                <a:solidFill>
                  <a:srgbClr val="262626"/>
                </a:solidFill>
                <a:latin typeface="Arial Narrow" panose="020B0606020202030204" pitchFamily="34" charset="0"/>
              </a:rPr>
              <a:t>, 2008). </a:t>
            </a:r>
            <a:endParaRPr lang="fr-CA" sz="8600" dirty="0">
              <a:solidFill>
                <a:srgbClr val="262626"/>
              </a:solidFill>
              <a:latin typeface="Arial Narrow" panose="020B0606020202030204" pitchFamily="34" charset="0"/>
            </a:endParaRPr>
          </a:p>
          <a:p>
            <a:pPr marL="0" indent="0">
              <a:lnSpc>
                <a:spcPct val="120000"/>
              </a:lnSpc>
              <a:spcBef>
                <a:spcPts val="600"/>
              </a:spcBef>
              <a:buClr>
                <a:schemeClr val="tx1">
                  <a:lumMod val="75000"/>
                  <a:lumOff val="25000"/>
                </a:schemeClr>
              </a:buClr>
              <a:buNone/>
              <a:tabLst>
                <a:tab pos="3228975" algn="l"/>
              </a:tabLst>
            </a:pPr>
            <a:r>
              <a:rPr lang="fr-CA" sz="11200" dirty="0">
                <a:solidFill>
                  <a:srgbClr val="262626"/>
                </a:solidFill>
                <a:latin typeface="Arial Narrow" panose="020B0606020202030204" pitchFamily="34" charset="0"/>
              </a:rPr>
              <a:t>La perception d’un climat motivationnel </a:t>
            </a:r>
            <a:r>
              <a:rPr lang="fr-CA" sz="11200" b="1" dirty="0">
                <a:solidFill>
                  <a:srgbClr val="262626"/>
                </a:solidFill>
                <a:latin typeface="Arial Narrow" panose="020B0606020202030204" pitchFamily="34" charset="0"/>
              </a:rPr>
              <a:t>orienté sur la tâche</a:t>
            </a:r>
            <a:r>
              <a:rPr lang="fr-CA" sz="11200" dirty="0">
                <a:solidFill>
                  <a:srgbClr val="262626"/>
                </a:solidFill>
                <a:latin typeface="Arial Narrow" panose="020B0606020202030204" pitchFamily="34" charset="0"/>
              </a:rPr>
              <a:t> est associée à une </a:t>
            </a:r>
            <a:r>
              <a:rPr lang="fr-CA" sz="11200" dirty="0">
                <a:solidFill>
                  <a:srgbClr val="00B050"/>
                </a:solidFill>
                <a:latin typeface="Arial Narrow" panose="020B0606020202030204" pitchFamily="34" charset="0"/>
              </a:rPr>
              <a:t>compétence perçue</a:t>
            </a:r>
            <a:r>
              <a:rPr lang="fr-CA" sz="11200" dirty="0">
                <a:solidFill>
                  <a:srgbClr val="262626"/>
                </a:solidFill>
                <a:latin typeface="Arial Narrow" panose="020B0606020202030204" pitchFamily="34" charset="0"/>
              </a:rPr>
              <a:t> </a:t>
            </a:r>
            <a:r>
              <a:rPr lang="fr-CA" sz="11200" b="1" dirty="0">
                <a:solidFill>
                  <a:srgbClr val="00B050"/>
                </a:solidFill>
                <a:latin typeface="Arial Narrow" panose="020B0606020202030204" pitchFamily="34" charset="0"/>
                <a:cs typeface="Arial" panose="020B0604020202020204" pitchFamily="34" charset="0"/>
              </a:rPr>
              <a:t>↑</a:t>
            </a:r>
            <a:r>
              <a:rPr lang="fr-CA" sz="11200" dirty="0">
                <a:solidFill>
                  <a:srgbClr val="262626"/>
                </a:solidFill>
                <a:latin typeface="Arial Narrow" panose="020B0606020202030204" pitchFamily="34" charset="0"/>
              </a:rPr>
              <a:t> et une </a:t>
            </a:r>
            <a:r>
              <a:rPr lang="fr-CA" sz="11200" dirty="0">
                <a:solidFill>
                  <a:srgbClr val="00B050"/>
                </a:solidFill>
                <a:latin typeface="Arial Narrow" panose="020B0606020202030204" pitchFamily="34" charset="0"/>
              </a:rPr>
              <a:t>motivation</a:t>
            </a:r>
            <a:r>
              <a:rPr lang="fr-CA" sz="11200" dirty="0">
                <a:solidFill>
                  <a:srgbClr val="262626"/>
                </a:solidFill>
                <a:latin typeface="Arial Narrow" panose="020B0606020202030204" pitchFamily="34" charset="0"/>
              </a:rPr>
              <a:t> envers l’EPS </a:t>
            </a:r>
            <a:r>
              <a:rPr lang="fr-CA" sz="11200" dirty="0">
                <a:solidFill>
                  <a:srgbClr val="00B050"/>
                </a:solidFill>
                <a:latin typeface="Arial Narrow" panose="020B0606020202030204" pitchFamily="34" charset="0"/>
                <a:cs typeface="Arial" panose="020B0604020202020204" pitchFamily="34" charset="0"/>
              </a:rPr>
              <a:t>↑</a:t>
            </a:r>
            <a:r>
              <a:rPr lang="fr-CA" sz="11200" dirty="0">
                <a:solidFill>
                  <a:srgbClr val="262626"/>
                </a:solidFill>
                <a:latin typeface="Arial Narrow" panose="020B0606020202030204" pitchFamily="34" charset="0"/>
              </a:rPr>
              <a:t>  plus élevées ainsi qu’à une plus grande amélioration de la </a:t>
            </a:r>
            <a:r>
              <a:rPr lang="fr-CA" sz="11200" dirty="0">
                <a:solidFill>
                  <a:srgbClr val="00B050"/>
                </a:solidFill>
                <a:latin typeface="Arial Narrow" panose="020B0606020202030204" pitchFamily="34" charset="0"/>
              </a:rPr>
              <a:t>performance</a:t>
            </a:r>
            <a:r>
              <a:rPr lang="fr-CA" sz="11200" dirty="0">
                <a:solidFill>
                  <a:srgbClr val="262626"/>
                </a:solidFill>
                <a:latin typeface="Arial Narrow" panose="020B0606020202030204" pitchFamily="34" charset="0"/>
              </a:rPr>
              <a:t> </a:t>
            </a:r>
            <a:r>
              <a:rPr lang="fr-CA" sz="11200" dirty="0">
                <a:solidFill>
                  <a:srgbClr val="009900"/>
                </a:solidFill>
                <a:latin typeface="Arial Narrow" panose="020B0606020202030204" pitchFamily="34" charset="0"/>
                <a:cs typeface="Arial" panose="020B0604020202020204" pitchFamily="34" charset="0"/>
              </a:rPr>
              <a:t>↑</a:t>
            </a:r>
            <a:r>
              <a:rPr lang="fr-CA" sz="11200" dirty="0">
                <a:solidFill>
                  <a:srgbClr val="262626"/>
                </a:solidFill>
                <a:latin typeface="Arial Narrow" panose="020B0606020202030204" pitchFamily="34" charset="0"/>
              </a:rPr>
              <a:t> </a:t>
            </a:r>
            <a:r>
              <a:rPr lang="fr-CA" sz="6200" dirty="0">
                <a:solidFill>
                  <a:srgbClr val="262626"/>
                </a:solidFill>
                <a:latin typeface="Arial Narrow" panose="020B0606020202030204" pitchFamily="34" charset="0"/>
              </a:rPr>
              <a:t>(</a:t>
            </a:r>
            <a:r>
              <a:rPr lang="fi-FI" sz="6200" dirty="0">
                <a:solidFill>
                  <a:srgbClr val="262626"/>
                </a:solidFill>
                <a:latin typeface="Arial Narrow" panose="020B0606020202030204" pitchFamily="34" charset="0"/>
              </a:rPr>
              <a:t>Kalaja, Jaakkola, Watt, Liukkonen&amp; Ommundsen, 2009). </a:t>
            </a:r>
            <a:endParaRPr lang="fi-FI" sz="8600" dirty="0">
              <a:solidFill>
                <a:srgbClr val="262626"/>
              </a:solidFill>
              <a:latin typeface="Arial Narrow" panose="020B0606020202030204" pitchFamily="34" charset="0"/>
            </a:endParaRPr>
          </a:p>
          <a:p>
            <a:pPr marL="0" indent="0">
              <a:buClr>
                <a:schemeClr val="tx1">
                  <a:lumMod val="75000"/>
                  <a:lumOff val="25000"/>
                </a:schemeClr>
              </a:buClr>
              <a:buNone/>
              <a:tabLst>
                <a:tab pos="3228975" algn="l"/>
              </a:tabLst>
            </a:pPr>
            <a:endParaRPr lang="fr-CA" dirty="0">
              <a:solidFill>
                <a:srgbClr val="262626"/>
              </a:solidFill>
              <a:latin typeface="Arial Narrow" panose="020B0606020202030204" pitchFamily="34" charset="0"/>
            </a:endParaRPr>
          </a:p>
          <a:p>
            <a:pPr lvl="1"/>
            <a:endParaRPr lang="fr-CA" sz="1400" dirty="0">
              <a:solidFill>
                <a:srgbClr val="262626"/>
              </a:solidFill>
              <a:latin typeface="Arial Narrow" panose="020B0606020202030204" pitchFamily="34" charset="0"/>
            </a:endParaRPr>
          </a:p>
        </p:txBody>
      </p:sp>
      <p:sp>
        <p:nvSpPr>
          <p:cNvPr id="245" name="ZoneTexte 244">
            <a:extLst>
              <a:ext uri="{FF2B5EF4-FFF2-40B4-BE49-F238E27FC236}">
                <a16:creationId xmlns:a16="http://schemas.microsoft.com/office/drawing/2014/main" xmlns="" id="{DF05F465-C6AE-44BE-84FE-A679B51B8AA1}"/>
              </a:ext>
            </a:extLst>
          </p:cNvPr>
          <p:cNvSpPr txBox="1"/>
          <p:nvPr>
            <p:custDataLst>
              <p:tags r:id="rId7"/>
            </p:custDataLst>
          </p:nvPr>
        </p:nvSpPr>
        <p:spPr>
          <a:xfrm>
            <a:off x="849910" y="474401"/>
            <a:ext cx="28860283" cy="1569660"/>
          </a:xfrm>
          <a:prstGeom prst="rect">
            <a:avLst/>
          </a:prstGeom>
          <a:noFill/>
        </p:spPr>
        <p:txBody>
          <a:bodyPr wrap="square" rtlCol="0">
            <a:spAutoFit/>
          </a:bodyPr>
          <a:lstStyle/>
          <a:p>
            <a:pPr algn="ctr"/>
            <a:r>
              <a:rPr lang="fr-CA" sz="9600" b="1" dirty="0">
                <a:solidFill>
                  <a:srgbClr val="3333FF"/>
                </a:solidFill>
                <a:latin typeface="Arial Narrow" panose="020B0606020202030204" pitchFamily="34" charset="0"/>
              </a:rPr>
              <a:t>Évaluation motivante</a:t>
            </a:r>
          </a:p>
        </p:txBody>
      </p:sp>
      <p:pic>
        <p:nvPicPr>
          <p:cNvPr id="246" name="Image 245">
            <a:extLst>
              <a:ext uri="{FF2B5EF4-FFF2-40B4-BE49-F238E27FC236}">
                <a16:creationId xmlns:a16="http://schemas.microsoft.com/office/drawing/2014/main" xmlns="" id="{362A54E3-674E-4B0A-8F2F-3BF2551D61FE}"/>
              </a:ext>
            </a:extLst>
          </p:cNvPr>
          <p:cNvPicPr>
            <a:picLocks noChangeAspect="1"/>
          </p:cNvPicPr>
          <p:nvPr>
            <p:custDataLst>
              <p:tags r:id="rId8"/>
            </p:custDataLst>
          </p:nvPr>
        </p:nvPicPr>
        <p:blipFill>
          <a:blip r:embed="rId72" cstate="print">
            <a:extLst>
              <a:ext uri="{28A0092B-C50C-407E-A947-70E740481C1C}">
                <a14:useLocalDpi xmlns:a14="http://schemas.microsoft.com/office/drawing/2010/main" val="0"/>
              </a:ext>
            </a:extLst>
          </a:blip>
          <a:stretch>
            <a:fillRect/>
          </a:stretch>
        </p:blipFill>
        <p:spPr>
          <a:xfrm>
            <a:off x="25597703" y="2085375"/>
            <a:ext cx="4316864" cy="1152000"/>
          </a:xfrm>
          <a:prstGeom prst="rect">
            <a:avLst/>
          </a:prstGeom>
        </p:spPr>
      </p:pic>
      <p:sp>
        <p:nvSpPr>
          <p:cNvPr id="247" name="ZoneTexte 246">
            <a:extLst>
              <a:ext uri="{FF2B5EF4-FFF2-40B4-BE49-F238E27FC236}">
                <a16:creationId xmlns:a16="http://schemas.microsoft.com/office/drawing/2014/main" xmlns="" id="{51A67B3C-5293-4384-9190-8C2501AD4911}"/>
              </a:ext>
            </a:extLst>
          </p:cNvPr>
          <p:cNvSpPr txBox="1"/>
          <p:nvPr>
            <p:custDataLst>
              <p:tags r:id="rId9"/>
            </p:custDataLst>
          </p:nvPr>
        </p:nvSpPr>
        <p:spPr>
          <a:xfrm>
            <a:off x="20213868" y="2241503"/>
            <a:ext cx="5495344" cy="830997"/>
          </a:xfrm>
          <a:prstGeom prst="rect">
            <a:avLst/>
          </a:prstGeom>
          <a:noFill/>
        </p:spPr>
        <p:txBody>
          <a:bodyPr wrap="square" rtlCol="0">
            <a:spAutoFit/>
          </a:bodyPr>
          <a:lstStyle/>
          <a:p>
            <a:r>
              <a:rPr lang="fr-CA" sz="2400" dirty="0"/>
              <a:t>Thomas Favreau, Mathieu Bisson, Erika Bissonnette et Johanne Grenier</a:t>
            </a:r>
          </a:p>
        </p:txBody>
      </p:sp>
      <p:sp>
        <p:nvSpPr>
          <p:cNvPr id="248" name="ZoneTexte 247">
            <a:extLst>
              <a:ext uri="{FF2B5EF4-FFF2-40B4-BE49-F238E27FC236}">
                <a16:creationId xmlns:a16="http://schemas.microsoft.com/office/drawing/2014/main" xmlns="" id="{98883224-1E39-4760-96F8-0C479FB7E3B3}"/>
              </a:ext>
            </a:extLst>
          </p:cNvPr>
          <p:cNvSpPr txBox="1"/>
          <p:nvPr>
            <p:custDataLst>
              <p:tags r:id="rId10"/>
            </p:custDataLst>
          </p:nvPr>
        </p:nvSpPr>
        <p:spPr>
          <a:xfrm>
            <a:off x="1124243" y="41536485"/>
            <a:ext cx="2754280" cy="461665"/>
          </a:xfrm>
          <a:prstGeom prst="rect">
            <a:avLst/>
          </a:prstGeom>
          <a:noFill/>
        </p:spPr>
        <p:txBody>
          <a:bodyPr wrap="none" rtlCol="0">
            <a:spAutoFit/>
          </a:bodyPr>
          <a:lstStyle/>
          <a:p>
            <a:r>
              <a:rPr lang="fr-CA" sz="2400" dirty="0"/>
              <a:t>24 novembre 2019</a:t>
            </a:r>
          </a:p>
        </p:txBody>
      </p:sp>
      <p:grpSp>
        <p:nvGrpSpPr>
          <p:cNvPr id="249" name="Groupe 248">
            <a:extLst>
              <a:ext uri="{FF2B5EF4-FFF2-40B4-BE49-F238E27FC236}">
                <a16:creationId xmlns:a16="http://schemas.microsoft.com/office/drawing/2014/main" xmlns="" id="{C4B95C94-229E-4C40-8884-1145D39C0985}"/>
              </a:ext>
            </a:extLst>
          </p:cNvPr>
          <p:cNvGrpSpPr/>
          <p:nvPr>
            <p:custDataLst>
              <p:tags r:id="rId11"/>
            </p:custDataLst>
          </p:nvPr>
        </p:nvGrpSpPr>
        <p:grpSpPr>
          <a:xfrm>
            <a:off x="1105441" y="40345701"/>
            <a:ext cx="4931054" cy="1073182"/>
            <a:chOff x="629981" y="4362175"/>
            <a:chExt cx="4931054" cy="1073182"/>
          </a:xfrm>
        </p:grpSpPr>
        <p:sp>
          <p:nvSpPr>
            <p:cNvPr id="250" name="Organigramme : Procédé 249">
              <a:extLst>
                <a:ext uri="{FF2B5EF4-FFF2-40B4-BE49-F238E27FC236}">
                  <a16:creationId xmlns:a16="http://schemas.microsoft.com/office/drawing/2014/main" xmlns="" id="{3F7B9962-0028-4BA5-B55E-DE0680C26836}"/>
                </a:ext>
              </a:extLst>
            </p:cNvPr>
            <p:cNvSpPr/>
            <p:nvPr/>
          </p:nvSpPr>
          <p:spPr>
            <a:xfrm>
              <a:off x="629981" y="4362175"/>
              <a:ext cx="4931054" cy="1073182"/>
            </a:xfrm>
            <a:prstGeom prst="flowChartProcess">
              <a:avLst/>
            </a:prstGeom>
            <a:solidFill>
              <a:srgbClr val="3E78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A"/>
            </a:p>
          </p:txBody>
        </p:sp>
        <p:pic>
          <p:nvPicPr>
            <p:cNvPr id="251" name="Image 250">
              <a:extLst>
                <a:ext uri="{FF2B5EF4-FFF2-40B4-BE49-F238E27FC236}">
                  <a16:creationId xmlns:a16="http://schemas.microsoft.com/office/drawing/2014/main" xmlns="" id="{F8DCB8FE-1477-4CBA-8106-E8D8DDA73FDE}"/>
                </a:ext>
              </a:extLst>
            </p:cNvPr>
            <p:cNvPicPr>
              <a:picLocks noChangeAspect="1"/>
            </p:cNvPicPr>
            <p:nvPr/>
          </p:nvPicPr>
          <p:blipFill>
            <a:blip r:embed="rId73">
              <a:extLst>
                <a:ext uri="{28A0092B-C50C-407E-A947-70E740481C1C}">
                  <a14:useLocalDpi xmlns:a14="http://schemas.microsoft.com/office/drawing/2010/main" val="0"/>
                </a:ext>
              </a:extLst>
            </a:blip>
            <a:stretch>
              <a:fillRect/>
            </a:stretch>
          </p:blipFill>
          <p:spPr>
            <a:xfrm>
              <a:off x="699938" y="4426700"/>
              <a:ext cx="4698931" cy="953343"/>
            </a:xfrm>
            <a:prstGeom prst="rect">
              <a:avLst/>
            </a:prstGeom>
          </p:spPr>
        </p:pic>
      </p:grpSp>
      <p:pic>
        <p:nvPicPr>
          <p:cNvPr id="252" name="Image 251">
            <a:extLst>
              <a:ext uri="{FF2B5EF4-FFF2-40B4-BE49-F238E27FC236}">
                <a16:creationId xmlns:a16="http://schemas.microsoft.com/office/drawing/2014/main" xmlns="" id="{7A4CE59C-80B5-48D1-8067-A7F62509B573}"/>
              </a:ext>
            </a:extLst>
          </p:cNvPr>
          <p:cNvPicPr>
            <a:picLocks noChangeAspect="1"/>
          </p:cNvPicPr>
          <p:nvPr>
            <p:custDataLst>
              <p:tags r:id="rId12"/>
            </p:custDataLst>
          </p:nvPr>
        </p:nvPicPr>
        <p:blipFill>
          <a:blip r:embed="rId74" cstate="print">
            <a:extLst>
              <a:ext uri="{28A0092B-C50C-407E-A947-70E740481C1C}">
                <a14:useLocalDpi xmlns:a14="http://schemas.microsoft.com/office/drawing/2010/main" val="0"/>
              </a:ext>
            </a:extLst>
          </a:blip>
          <a:stretch>
            <a:fillRect/>
          </a:stretch>
        </p:blipFill>
        <p:spPr>
          <a:xfrm>
            <a:off x="6106452" y="40384768"/>
            <a:ext cx="2001709" cy="1057544"/>
          </a:xfrm>
          <a:prstGeom prst="rect">
            <a:avLst/>
          </a:prstGeom>
        </p:spPr>
      </p:pic>
      <p:pic>
        <p:nvPicPr>
          <p:cNvPr id="13496" name="Image 13495">
            <a:extLst>
              <a:ext uri="{FF2B5EF4-FFF2-40B4-BE49-F238E27FC236}">
                <a16:creationId xmlns:a16="http://schemas.microsoft.com/office/drawing/2014/main" xmlns="" id="{9225E8C2-7D40-4CB7-9D58-432A5281C586}"/>
              </a:ext>
            </a:extLst>
          </p:cNvPr>
          <p:cNvPicPr>
            <a:picLocks noChangeAspect="1"/>
          </p:cNvPicPr>
          <p:nvPr>
            <p:custDataLst>
              <p:tags r:id="rId13"/>
            </p:custDataLst>
          </p:nvPr>
        </p:nvPicPr>
        <p:blipFill rotWithShape="1">
          <a:blip r:embed="rId75">
            <a:extLst>
              <a:ext uri="{28A0092B-C50C-407E-A947-70E740481C1C}">
                <a14:useLocalDpi xmlns:a14="http://schemas.microsoft.com/office/drawing/2010/main" val="0"/>
              </a:ext>
            </a:extLst>
          </a:blip>
          <a:srcRect l="31899" t="12409" r="31136" b="38202"/>
          <a:stretch/>
        </p:blipFill>
        <p:spPr>
          <a:xfrm>
            <a:off x="1104663" y="4154297"/>
            <a:ext cx="4629057" cy="3478937"/>
          </a:xfrm>
          <a:prstGeom prst="rect">
            <a:avLst/>
          </a:prstGeom>
        </p:spPr>
      </p:pic>
      <p:sp>
        <p:nvSpPr>
          <p:cNvPr id="13491" name="Rectangle 13490">
            <a:extLst>
              <a:ext uri="{FF2B5EF4-FFF2-40B4-BE49-F238E27FC236}">
                <a16:creationId xmlns:a16="http://schemas.microsoft.com/office/drawing/2014/main" xmlns="" id="{FE7264C0-8005-407A-90E4-9AE64C584137}"/>
              </a:ext>
            </a:extLst>
          </p:cNvPr>
          <p:cNvSpPr/>
          <p:nvPr>
            <p:custDataLst>
              <p:tags r:id="rId14"/>
            </p:custDataLst>
          </p:nvPr>
        </p:nvSpPr>
        <p:spPr>
          <a:xfrm>
            <a:off x="4928397" y="5664938"/>
            <a:ext cx="14147445" cy="3108543"/>
          </a:xfrm>
          <a:prstGeom prst="rect">
            <a:avLst/>
          </a:prstGeom>
          <a:solidFill>
            <a:schemeClr val="bg1"/>
          </a:solidFill>
        </p:spPr>
        <p:txBody>
          <a:bodyPr wrap="square">
            <a:spAutoFit/>
          </a:bodyPr>
          <a:lstStyle/>
          <a:p>
            <a:r>
              <a:rPr lang="fr-CA" sz="2800" dirty="0"/>
              <a:t>« L'approche en éducation physique est </a:t>
            </a:r>
            <a:r>
              <a:rPr lang="fr-CA" sz="2800" dirty="0">
                <a:solidFill>
                  <a:srgbClr val="FF0000"/>
                </a:solidFill>
              </a:rPr>
              <a:t>quelque peu dépassée. </a:t>
            </a:r>
            <a:r>
              <a:rPr lang="fr-CA" sz="2800" dirty="0"/>
              <a:t>C'est une approche axée sur la performance et discriminatoire. Souvent à 9 ans, quand tu reçois </a:t>
            </a:r>
            <a:r>
              <a:rPr lang="fr-CA" sz="2800" dirty="0">
                <a:solidFill>
                  <a:srgbClr val="FF0000"/>
                </a:solidFill>
              </a:rPr>
              <a:t>une note </a:t>
            </a:r>
            <a:r>
              <a:rPr lang="fr-CA" sz="2800" dirty="0"/>
              <a:t>en éducation physique qui est sous la moyenne, ça te décourage. Moi, j'aimerais que l'approche soit sur l'amour du sport. On ne devrait pas faire du sport pour gagner des médailles au primaire, mais pour maintenir son corps en santé. Il y aura toujours des jeunes qui performent, mais l'enseignant, lui, doit adopter une approche non discriminatoire »</a:t>
            </a:r>
          </a:p>
        </p:txBody>
      </p:sp>
      <p:sp>
        <p:nvSpPr>
          <p:cNvPr id="13497" name="Flèche : droite 13496">
            <a:extLst>
              <a:ext uri="{FF2B5EF4-FFF2-40B4-BE49-F238E27FC236}">
                <a16:creationId xmlns:a16="http://schemas.microsoft.com/office/drawing/2014/main" xmlns="" id="{0D0CF4A8-A8FA-483A-9B15-DCAD0CB8D046}"/>
              </a:ext>
            </a:extLst>
          </p:cNvPr>
          <p:cNvSpPr/>
          <p:nvPr>
            <p:custDataLst>
              <p:tags r:id="rId15"/>
            </p:custDataLst>
          </p:nvPr>
        </p:nvSpPr>
        <p:spPr>
          <a:xfrm>
            <a:off x="21050182" y="4653815"/>
            <a:ext cx="3467100" cy="1025140"/>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CA" sz="3200" dirty="0"/>
              <a:t>PROBLÈME</a:t>
            </a:r>
          </a:p>
        </p:txBody>
      </p:sp>
      <p:pic>
        <p:nvPicPr>
          <p:cNvPr id="13499" name="Image 13498">
            <a:extLst>
              <a:ext uri="{FF2B5EF4-FFF2-40B4-BE49-F238E27FC236}">
                <a16:creationId xmlns:a16="http://schemas.microsoft.com/office/drawing/2014/main" xmlns="" id="{A7777779-74A2-40DF-A724-AE53269A87FC}"/>
              </a:ext>
            </a:extLst>
          </p:cNvPr>
          <p:cNvPicPr>
            <a:picLocks noChangeAspect="1"/>
          </p:cNvPicPr>
          <p:nvPr>
            <p:custDataLst>
              <p:tags r:id="rId16"/>
            </p:custDataLst>
          </p:nvPr>
        </p:nvPicPr>
        <p:blipFill>
          <a:blip r:embed="rId76">
            <a:extLst>
              <a:ext uri="{28A0092B-C50C-407E-A947-70E740481C1C}">
                <a14:useLocalDpi xmlns:a14="http://schemas.microsoft.com/office/drawing/2010/main" val="0"/>
              </a:ext>
            </a:extLst>
          </a:blip>
          <a:stretch>
            <a:fillRect/>
          </a:stretch>
        </p:blipFill>
        <p:spPr>
          <a:xfrm>
            <a:off x="21050182" y="6058377"/>
            <a:ext cx="2971800" cy="1494391"/>
          </a:xfrm>
          <a:prstGeom prst="rect">
            <a:avLst/>
          </a:prstGeom>
        </p:spPr>
      </p:pic>
      <p:grpSp>
        <p:nvGrpSpPr>
          <p:cNvPr id="254" name="Groupe 253">
            <a:extLst>
              <a:ext uri="{FF2B5EF4-FFF2-40B4-BE49-F238E27FC236}">
                <a16:creationId xmlns:a16="http://schemas.microsoft.com/office/drawing/2014/main" xmlns="" id="{9F175C04-72CC-4AD4-AD5C-E8AD3A324CD5}"/>
              </a:ext>
            </a:extLst>
          </p:cNvPr>
          <p:cNvGrpSpPr/>
          <p:nvPr>
            <p:custDataLst>
              <p:tags r:id="rId17"/>
            </p:custDataLst>
          </p:nvPr>
        </p:nvGrpSpPr>
        <p:grpSpPr>
          <a:xfrm>
            <a:off x="25101153" y="4474525"/>
            <a:ext cx="3587591" cy="4485584"/>
            <a:chOff x="18352228" y="5963825"/>
            <a:chExt cx="4580373" cy="5649609"/>
          </a:xfrm>
        </p:grpSpPr>
        <p:pic>
          <p:nvPicPr>
            <p:cNvPr id="13501" name="Image 13500">
              <a:extLst>
                <a:ext uri="{FF2B5EF4-FFF2-40B4-BE49-F238E27FC236}">
                  <a16:creationId xmlns:a16="http://schemas.microsoft.com/office/drawing/2014/main" xmlns="" id="{B021F2EC-8A1A-44DE-8DF1-4FDE656BE169}"/>
                </a:ext>
              </a:extLst>
            </p:cNvPr>
            <p:cNvPicPr>
              <a:picLocks noChangeAspect="1"/>
            </p:cNvPicPr>
            <p:nvPr/>
          </p:nvPicPr>
          <p:blipFill>
            <a:blip r:embed="rId77" cstate="print">
              <a:extLst>
                <a:ext uri="{28A0092B-C50C-407E-A947-70E740481C1C}">
                  <a14:useLocalDpi xmlns:a14="http://schemas.microsoft.com/office/drawing/2010/main" val="0"/>
                </a:ext>
              </a:extLst>
            </a:blip>
            <a:stretch>
              <a:fillRect/>
            </a:stretch>
          </p:blipFill>
          <p:spPr>
            <a:xfrm>
              <a:off x="18740391" y="6416555"/>
              <a:ext cx="3846622" cy="4793050"/>
            </a:xfrm>
            <a:prstGeom prst="rect">
              <a:avLst/>
            </a:prstGeom>
          </p:spPr>
        </p:pic>
        <p:sp>
          <p:nvSpPr>
            <p:cNvPr id="13502" name="Organigramme : Procédé 13501">
              <a:extLst>
                <a:ext uri="{FF2B5EF4-FFF2-40B4-BE49-F238E27FC236}">
                  <a16:creationId xmlns:a16="http://schemas.microsoft.com/office/drawing/2014/main" xmlns="" id="{6C326541-CC73-488D-82B8-7B0B8AE8F7AE}"/>
                </a:ext>
              </a:extLst>
            </p:cNvPr>
            <p:cNvSpPr/>
            <p:nvPr/>
          </p:nvSpPr>
          <p:spPr>
            <a:xfrm>
              <a:off x="18352230" y="5963825"/>
              <a:ext cx="4580371" cy="776321"/>
            </a:xfrm>
            <a:prstGeom prst="flowChartProcess">
              <a:avLst/>
            </a:prstGeom>
            <a:solidFill>
              <a:srgbClr val="3333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CA" sz="4400" dirty="0"/>
                <a:t>SOLUTIONS</a:t>
              </a:r>
              <a:endParaRPr lang="fr-CA" dirty="0"/>
            </a:p>
          </p:txBody>
        </p:sp>
        <p:sp>
          <p:nvSpPr>
            <p:cNvPr id="268" name="Organigramme : Procédé 267">
              <a:extLst>
                <a:ext uri="{FF2B5EF4-FFF2-40B4-BE49-F238E27FC236}">
                  <a16:creationId xmlns:a16="http://schemas.microsoft.com/office/drawing/2014/main" xmlns="" id="{F4013B6A-452A-421D-861B-CED540557D58}"/>
                </a:ext>
              </a:extLst>
            </p:cNvPr>
            <p:cNvSpPr/>
            <p:nvPr/>
          </p:nvSpPr>
          <p:spPr>
            <a:xfrm rot="5400000">
              <a:off x="20226793" y="8503797"/>
              <a:ext cx="4635295" cy="776321"/>
            </a:xfrm>
            <a:prstGeom prst="flowChartProcess">
              <a:avLst/>
            </a:prstGeom>
            <a:solidFill>
              <a:srgbClr val="3333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CA" sz="4400" dirty="0"/>
                <a:t>SOLUTIONS</a:t>
              </a:r>
              <a:endParaRPr lang="fr-CA" dirty="0"/>
            </a:p>
          </p:txBody>
        </p:sp>
        <p:sp>
          <p:nvSpPr>
            <p:cNvPr id="269" name="Organigramme : Procédé 268">
              <a:extLst>
                <a:ext uri="{FF2B5EF4-FFF2-40B4-BE49-F238E27FC236}">
                  <a16:creationId xmlns:a16="http://schemas.microsoft.com/office/drawing/2014/main" xmlns="" id="{8B4F93B4-43E3-478C-9FAD-F3F40C238EF0}"/>
                </a:ext>
              </a:extLst>
            </p:cNvPr>
            <p:cNvSpPr/>
            <p:nvPr/>
          </p:nvSpPr>
          <p:spPr>
            <a:xfrm rot="10800000">
              <a:off x="18352228" y="10837113"/>
              <a:ext cx="4580369" cy="776321"/>
            </a:xfrm>
            <a:prstGeom prst="flowChartProcess">
              <a:avLst/>
            </a:prstGeom>
            <a:solidFill>
              <a:srgbClr val="3333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CA" sz="4400" dirty="0"/>
                <a:t>SOLUTIONS</a:t>
              </a:r>
              <a:endParaRPr lang="fr-CA" dirty="0"/>
            </a:p>
          </p:txBody>
        </p:sp>
        <p:sp>
          <p:nvSpPr>
            <p:cNvPr id="270" name="Organigramme : Procédé 269">
              <a:extLst>
                <a:ext uri="{FF2B5EF4-FFF2-40B4-BE49-F238E27FC236}">
                  <a16:creationId xmlns:a16="http://schemas.microsoft.com/office/drawing/2014/main" xmlns="" id="{8F1F1107-A833-4692-9F15-D1A9E5F0DE76}"/>
                </a:ext>
              </a:extLst>
            </p:cNvPr>
            <p:cNvSpPr/>
            <p:nvPr/>
          </p:nvSpPr>
          <p:spPr>
            <a:xfrm rot="16200000">
              <a:off x="16422743" y="8446575"/>
              <a:ext cx="4635295" cy="776321"/>
            </a:xfrm>
            <a:prstGeom prst="flowChartProcess">
              <a:avLst/>
            </a:prstGeom>
            <a:solidFill>
              <a:srgbClr val="3333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CA" sz="4400" dirty="0"/>
                <a:t>SOLUTIONS</a:t>
              </a:r>
              <a:endParaRPr lang="fr-CA" dirty="0"/>
            </a:p>
          </p:txBody>
        </p:sp>
      </p:grpSp>
      <p:sp>
        <p:nvSpPr>
          <p:cNvPr id="255" name="Rectangle 254">
            <a:extLst>
              <a:ext uri="{FF2B5EF4-FFF2-40B4-BE49-F238E27FC236}">
                <a16:creationId xmlns:a16="http://schemas.microsoft.com/office/drawing/2014/main" xmlns="" id="{5D5B2136-B5F4-4127-937F-31548FACEBC0}"/>
              </a:ext>
            </a:extLst>
          </p:cNvPr>
          <p:cNvSpPr/>
          <p:nvPr>
            <p:custDataLst>
              <p:tags r:id="rId18"/>
            </p:custDataLst>
          </p:nvPr>
        </p:nvSpPr>
        <p:spPr>
          <a:xfrm>
            <a:off x="1108577" y="9045052"/>
            <a:ext cx="9128904" cy="3416320"/>
          </a:xfrm>
          <a:prstGeom prst="rect">
            <a:avLst/>
          </a:prstGeom>
        </p:spPr>
        <p:txBody>
          <a:bodyPr wrap="square">
            <a:spAutoFit/>
          </a:bodyPr>
          <a:lstStyle/>
          <a:p>
            <a:r>
              <a:rPr lang="fr-CA" sz="3600" b="1" dirty="0"/>
              <a:t>LE BUT DE L’EPS</a:t>
            </a:r>
          </a:p>
          <a:p>
            <a:r>
              <a:rPr lang="fr-CA" sz="3600" dirty="0">
                <a:latin typeface="Arial Narrow" panose="020B0606020202030204" pitchFamily="34" charset="0"/>
              </a:rPr>
              <a:t>« accroître l’efficience motrice de l’élève; développer ses habiletés psychosociales; contribuer à l’acquisition de connaissances et de comportements nécessaires à une gestion judicieuse de sa santé et de son bienêtre » </a:t>
            </a:r>
            <a:r>
              <a:rPr lang="fr-CA" dirty="0">
                <a:latin typeface="Arial Narrow" panose="020B0606020202030204" pitchFamily="34" charset="0"/>
              </a:rPr>
              <a:t>(MEQ, 2003). </a:t>
            </a:r>
            <a:endParaRPr lang="fr-CA" sz="3600" dirty="0">
              <a:latin typeface="Arial Narrow" panose="020B0606020202030204" pitchFamily="34" charset="0"/>
            </a:endParaRPr>
          </a:p>
        </p:txBody>
      </p:sp>
      <p:sp>
        <p:nvSpPr>
          <p:cNvPr id="294" name="Espace réservé du contenu 2">
            <a:extLst>
              <a:ext uri="{FF2B5EF4-FFF2-40B4-BE49-F238E27FC236}">
                <a16:creationId xmlns:a16="http://schemas.microsoft.com/office/drawing/2014/main" xmlns="" id="{F04B88E7-B356-473B-A594-55FF51D4EBF1}"/>
              </a:ext>
            </a:extLst>
          </p:cNvPr>
          <p:cNvSpPr txBox="1">
            <a:spLocks/>
          </p:cNvSpPr>
          <p:nvPr>
            <p:custDataLst>
              <p:tags r:id="rId19"/>
            </p:custDataLst>
          </p:nvPr>
        </p:nvSpPr>
        <p:spPr>
          <a:xfrm>
            <a:off x="1021373" y="20365313"/>
            <a:ext cx="27729772" cy="821764"/>
          </a:xfrm>
          <a:prstGeom prst="rect">
            <a:avLst/>
          </a:prstGeom>
          <a:solidFill>
            <a:schemeClr val="bg1"/>
          </a:solidFill>
        </p:spPr>
        <p:txBody>
          <a:bodyPr>
            <a:normAutofit fontScale="92500" lnSpcReduction="10000"/>
          </a:bodyPr>
          <a:lstStyle>
            <a:lvl1pPr marL="755650" indent="-755650" algn="l" defTabSz="3027363" rtl="0" fontAlgn="base">
              <a:lnSpc>
                <a:spcPct val="90000"/>
              </a:lnSpc>
              <a:spcBef>
                <a:spcPts val="3313"/>
              </a:spcBef>
              <a:spcAft>
                <a:spcPct val="0"/>
              </a:spcAft>
              <a:buFont typeface="Arial" charset="0"/>
              <a:buChar char="•"/>
              <a:defRPr sz="9200" kern="1200">
                <a:solidFill>
                  <a:schemeClr val="tx1"/>
                </a:solidFill>
                <a:latin typeface="+mn-lt"/>
                <a:ea typeface="+mn-ea"/>
                <a:cs typeface="+mn-cs"/>
              </a:defRPr>
            </a:lvl1pPr>
            <a:lvl2pPr marL="2270125" indent="-755650" algn="l" defTabSz="3027363" rtl="0" fontAlgn="base">
              <a:lnSpc>
                <a:spcPct val="90000"/>
              </a:lnSpc>
              <a:spcBef>
                <a:spcPts val="1650"/>
              </a:spcBef>
              <a:spcAft>
                <a:spcPct val="0"/>
              </a:spcAft>
              <a:buFont typeface="Arial" charset="0"/>
              <a:buChar char="•"/>
              <a:defRPr sz="7900" kern="1200">
                <a:solidFill>
                  <a:schemeClr val="tx1"/>
                </a:solidFill>
                <a:latin typeface="+mn-lt"/>
                <a:ea typeface="+mn-ea"/>
                <a:cs typeface="+mn-cs"/>
              </a:defRPr>
            </a:lvl2pPr>
            <a:lvl3pPr marL="3783013" indent="-755650" algn="l" defTabSz="3027363" rtl="0" fontAlgn="base">
              <a:lnSpc>
                <a:spcPct val="90000"/>
              </a:lnSpc>
              <a:spcBef>
                <a:spcPts val="1650"/>
              </a:spcBef>
              <a:spcAft>
                <a:spcPct val="0"/>
              </a:spcAft>
              <a:buFont typeface="Arial" charset="0"/>
              <a:buChar char="•"/>
              <a:defRPr sz="6600" kern="1200">
                <a:solidFill>
                  <a:schemeClr val="tx1"/>
                </a:solidFill>
                <a:latin typeface="+mn-lt"/>
                <a:ea typeface="+mn-ea"/>
                <a:cs typeface="+mn-cs"/>
              </a:defRPr>
            </a:lvl3pPr>
            <a:lvl4pPr marL="5297488" indent="-755650" algn="l" defTabSz="3027363" rtl="0" fontAlgn="base">
              <a:lnSpc>
                <a:spcPct val="90000"/>
              </a:lnSpc>
              <a:spcBef>
                <a:spcPts val="1650"/>
              </a:spcBef>
              <a:spcAft>
                <a:spcPct val="0"/>
              </a:spcAft>
              <a:buFont typeface="Arial" charset="0"/>
              <a:buChar char="•"/>
              <a:defRPr sz="5900" kern="1200">
                <a:solidFill>
                  <a:schemeClr val="tx1"/>
                </a:solidFill>
                <a:latin typeface="+mn-lt"/>
                <a:ea typeface="+mn-ea"/>
                <a:cs typeface="+mn-cs"/>
              </a:defRPr>
            </a:lvl4pPr>
            <a:lvl5pPr marL="6810375" indent="-755650" algn="l" defTabSz="3027363" rtl="0" fontAlgn="base">
              <a:lnSpc>
                <a:spcPct val="90000"/>
              </a:lnSpc>
              <a:spcBef>
                <a:spcPts val="1650"/>
              </a:spcBef>
              <a:spcAft>
                <a:spcPct val="0"/>
              </a:spcAft>
              <a:buFont typeface="Arial" charset="0"/>
              <a:buChar char="•"/>
              <a:defRPr sz="5900" kern="1200">
                <a:solidFill>
                  <a:schemeClr val="tx1"/>
                </a:solidFill>
                <a:latin typeface="+mn-lt"/>
                <a:ea typeface="+mn-ea"/>
                <a:cs typeface="+mn-cs"/>
              </a:defRPr>
            </a:lvl5pPr>
            <a:lvl6pPr marL="8325589" indent="-756872" algn="l" defTabSz="3027487" rtl="0" eaLnBrk="1" latinLnBrk="0" hangingPunct="1">
              <a:lnSpc>
                <a:spcPct val="90000"/>
              </a:lnSpc>
              <a:spcBef>
                <a:spcPts val="1655"/>
              </a:spcBef>
              <a:buFont typeface="Arial" panose="020B0604020202020204" pitchFamily="34" charset="0"/>
              <a:buChar char="•"/>
              <a:defRPr sz="5960" kern="1200">
                <a:solidFill>
                  <a:schemeClr val="tx1"/>
                </a:solidFill>
                <a:latin typeface="+mn-lt"/>
                <a:ea typeface="+mn-ea"/>
                <a:cs typeface="+mn-cs"/>
              </a:defRPr>
            </a:lvl6pPr>
            <a:lvl7pPr marL="9839333" indent="-756872" algn="l" defTabSz="3027487" rtl="0" eaLnBrk="1" latinLnBrk="0" hangingPunct="1">
              <a:lnSpc>
                <a:spcPct val="90000"/>
              </a:lnSpc>
              <a:spcBef>
                <a:spcPts val="1655"/>
              </a:spcBef>
              <a:buFont typeface="Arial" panose="020B0604020202020204" pitchFamily="34" charset="0"/>
              <a:buChar char="•"/>
              <a:defRPr sz="5960" kern="1200">
                <a:solidFill>
                  <a:schemeClr val="tx1"/>
                </a:solidFill>
                <a:latin typeface="+mn-lt"/>
                <a:ea typeface="+mn-ea"/>
                <a:cs typeface="+mn-cs"/>
              </a:defRPr>
            </a:lvl7pPr>
            <a:lvl8pPr marL="11353076" indent="-756872" algn="l" defTabSz="3027487" rtl="0" eaLnBrk="1" latinLnBrk="0" hangingPunct="1">
              <a:lnSpc>
                <a:spcPct val="90000"/>
              </a:lnSpc>
              <a:spcBef>
                <a:spcPts val="1655"/>
              </a:spcBef>
              <a:buFont typeface="Arial" panose="020B0604020202020204" pitchFamily="34" charset="0"/>
              <a:buChar char="•"/>
              <a:defRPr sz="5960" kern="1200">
                <a:solidFill>
                  <a:schemeClr val="tx1"/>
                </a:solidFill>
                <a:latin typeface="+mn-lt"/>
                <a:ea typeface="+mn-ea"/>
                <a:cs typeface="+mn-cs"/>
              </a:defRPr>
            </a:lvl8pPr>
            <a:lvl9pPr marL="12866820" indent="-756872" algn="l" defTabSz="3027487" rtl="0" eaLnBrk="1" latinLnBrk="0" hangingPunct="1">
              <a:lnSpc>
                <a:spcPct val="90000"/>
              </a:lnSpc>
              <a:spcBef>
                <a:spcPts val="1655"/>
              </a:spcBef>
              <a:buFont typeface="Arial" panose="020B0604020202020204" pitchFamily="34" charset="0"/>
              <a:buChar char="•"/>
              <a:defRPr sz="5960" kern="1200">
                <a:solidFill>
                  <a:schemeClr val="tx1"/>
                </a:solidFill>
                <a:latin typeface="+mn-lt"/>
                <a:ea typeface="+mn-ea"/>
                <a:cs typeface="+mn-cs"/>
              </a:defRPr>
            </a:lvl9pPr>
          </a:lstStyle>
          <a:p>
            <a:pPr marL="0" indent="0" algn="ctr">
              <a:buNone/>
            </a:pPr>
            <a:r>
              <a:rPr lang="fr-CA" sz="6000" dirty="0">
                <a:solidFill>
                  <a:srgbClr val="262626"/>
                </a:solidFill>
              </a:rPr>
              <a:t>Quelques résultats préliminaires</a:t>
            </a:r>
          </a:p>
        </p:txBody>
      </p:sp>
      <p:grpSp>
        <p:nvGrpSpPr>
          <p:cNvPr id="1038" name="Groupe 1037">
            <a:extLst>
              <a:ext uri="{FF2B5EF4-FFF2-40B4-BE49-F238E27FC236}">
                <a16:creationId xmlns:a16="http://schemas.microsoft.com/office/drawing/2014/main" xmlns="" id="{0293EEF2-0A1B-4231-86EA-F8EACF193FFD}"/>
              </a:ext>
            </a:extLst>
          </p:cNvPr>
          <p:cNvGrpSpPr/>
          <p:nvPr>
            <p:custDataLst>
              <p:tags r:id="rId20"/>
            </p:custDataLst>
          </p:nvPr>
        </p:nvGrpSpPr>
        <p:grpSpPr>
          <a:xfrm>
            <a:off x="849087" y="15211667"/>
            <a:ext cx="27902058" cy="4939887"/>
            <a:chOff x="1185195" y="16478415"/>
            <a:chExt cx="27565950" cy="4939887"/>
          </a:xfrm>
        </p:grpSpPr>
        <p:sp>
          <p:nvSpPr>
            <p:cNvPr id="13490" name="Rectangle 13489">
              <a:extLst>
                <a:ext uri="{FF2B5EF4-FFF2-40B4-BE49-F238E27FC236}">
                  <a16:creationId xmlns:a16="http://schemas.microsoft.com/office/drawing/2014/main" xmlns="" id="{8457869F-5AE7-4682-BF16-6767CFFB9160}"/>
                </a:ext>
              </a:extLst>
            </p:cNvPr>
            <p:cNvSpPr/>
            <p:nvPr/>
          </p:nvSpPr>
          <p:spPr>
            <a:xfrm>
              <a:off x="23104512" y="20494972"/>
              <a:ext cx="5646633" cy="923330"/>
            </a:xfrm>
            <a:prstGeom prst="rect">
              <a:avLst/>
            </a:prstGeom>
            <a:solidFill>
              <a:srgbClr val="FF0000"/>
            </a:solidFill>
          </p:spPr>
          <p:txBody>
            <a:bodyPr wrap="square">
              <a:spAutoFit/>
            </a:bodyPr>
            <a:lstStyle/>
            <a:p>
              <a:r>
                <a:rPr lang="fr-CA" sz="5400" dirty="0"/>
                <a:t>TOTAL: 42 textes</a:t>
              </a:r>
            </a:p>
          </p:txBody>
        </p:sp>
        <p:grpSp>
          <p:nvGrpSpPr>
            <p:cNvPr id="64" name="Groupe 63">
              <a:extLst>
                <a:ext uri="{FF2B5EF4-FFF2-40B4-BE49-F238E27FC236}">
                  <a16:creationId xmlns:a16="http://schemas.microsoft.com/office/drawing/2014/main" xmlns="" id="{D9CDAC3C-9881-4EAD-B6E1-515FB2FD72B2}"/>
                </a:ext>
              </a:extLst>
            </p:cNvPr>
            <p:cNvGrpSpPr/>
            <p:nvPr/>
          </p:nvGrpSpPr>
          <p:grpSpPr>
            <a:xfrm>
              <a:off x="2627086" y="16939343"/>
              <a:ext cx="8368289" cy="3370900"/>
              <a:chOff x="30983" y="21988343"/>
              <a:chExt cx="8368289" cy="3370900"/>
            </a:xfrm>
          </p:grpSpPr>
          <p:sp>
            <p:nvSpPr>
              <p:cNvPr id="273" name="Rectangle : coins arrondis 272">
                <a:extLst>
                  <a:ext uri="{FF2B5EF4-FFF2-40B4-BE49-F238E27FC236}">
                    <a16:creationId xmlns:a16="http://schemas.microsoft.com/office/drawing/2014/main" xmlns="" id="{23D622CB-7918-426A-9558-6D613642F808}"/>
                  </a:ext>
                </a:extLst>
              </p:cNvPr>
              <p:cNvSpPr/>
              <p:nvPr>
                <p:custDataLst>
                  <p:tags r:id="rId61"/>
                </p:custDataLst>
              </p:nvPr>
            </p:nvSpPr>
            <p:spPr>
              <a:xfrm>
                <a:off x="30983" y="21988343"/>
                <a:ext cx="4030972" cy="3370900"/>
              </a:xfrm>
              <a:prstGeom prst="roundRect">
                <a:avLst/>
              </a:prstGeom>
              <a:solidFill>
                <a:srgbClr val="B3B3FF"/>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fr-CA" sz="3600" dirty="0">
                    <a:solidFill>
                      <a:schemeClr val="tx1"/>
                    </a:solidFill>
                    <a:latin typeface="Arial Narrow" panose="020B0606020202030204" pitchFamily="34" charset="0"/>
                  </a:rPr>
                  <a:t>Temps 1</a:t>
                </a:r>
              </a:p>
              <a:p>
                <a:pPr algn="ctr"/>
                <a:r>
                  <a:rPr lang="fr-CA" sz="3600" dirty="0">
                    <a:solidFill>
                      <a:schemeClr val="tx1"/>
                    </a:solidFill>
                    <a:latin typeface="Arial Narrow" panose="020B0606020202030204" pitchFamily="34" charset="0"/>
                  </a:rPr>
                  <a:t>Basse de données</a:t>
                </a:r>
              </a:p>
              <a:p>
                <a:pPr algn="ctr"/>
                <a:r>
                  <a:rPr lang="fr-CA" sz="3600" dirty="0">
                    <a:solidFill>
                      <a:schemeClr val="tx1"/>
                    </a:solidFill>
                    <a:latin typeface="Arial Narrow" panose="020B0606020202030204" pitchFamily="34" charset="0"/>
                  </a:rPr>
                  <a:t>2006-2016</a:t>
                </a:r>
              </a:p>
            </p:txBody>
          </p:sp>
          <p:sp>
            <p:nvSpPr>
              <p:cNvPr id="276" name="Rectangle : coins arrondis 275">
                <a:extLst>
                  <a:ext uri="{FF2B5EF4-FFF2-40B4-BE49-F238E27FC236}">
                    <a16:creationId xmlns:a16="http://schemas.microsoft.com/office/drawing/2014/main" xmlns="" id="{7B2CA5D9-47FF-40FD-89F3-60CEA7FE4979}"/>
                  </a:ext>
                </a:extLst>
              </p:cNvPr>
              <p:cNvSpPr/>
              <p:nvPr>
                <p:custDataLst>
                  <p:tags r:id="rId62"/>
                </p:custDataLst>
              </p:nvPr>
            </p:nvSpPr>
            <p:spPr>
              <a:xfrm>
                <a:off x="4190014" y="22045472"/>
                <a:ext cx="3080843" cy="847831"/>
              </a:xfrm>
              <a:prstGeom prst="roundRect">
                <a:avLst/>
              </a:prstGeom>
              <a:solidFill>
                <a:srgbClr val="FFFF00"/>
              </a:solidFill>
              <a:ln>
                <a:no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r>
                  <a:rPr lang="fr-CA" sz="2800" dirty="0">
                    <a:solidFill>
                      <a:schemeClr val="tx1"/>
                    </a:solidFill>
                    <a:latin typeface="Arial Narrow" panose="020B0606020202030204" pitchFamily="34" charset="0"/>
                  </a:rPr>
                  <a:t>499 Textes repérés</a:t>
                </a:r>
              </a:p>
            </p:txBody>
          </p:sp>
          <p:sp>
            <p:nvSpPr>
              <p:cNvPr id="277" name="Rectangle : coins arrondis 276">
                <a:extLst>
                  <a:ext uri="{FF2B5EF4-FFF2-40B4-BE49-F238E27FC236}">
                    <a16:creationId xmlns:a16="http://schemas.microsoft.com/office/drawing/2014/main" xmlns="" id="{F99085B4-CD0C-4404-81FF-3FF21E51AEE4}"/>
                  </a:ext>
                </a:extLst>
              </p:cNvPr>
              <p:cNvSpPr/>
              <p:nvPr>
                <p:custDataLst>
                  <p:tags r:id="rId63"/>
                </p:custDataLst>
              </p:nvPr>
            </p:nvSpPr>
            <p:spPr>
              <a:xfrm>
                <a:off x="4658022" y="23048106"/>
                <a:ext cx="2794620" cy="768636"/>
              </a:xfrm>
              <a:prstGeom prst="roundRect">
                <a:avLst/>
              </a:prstGeom>
              <a:solidFill>
                <a:srgbClr val="FF9933"/>
              </a:solidFill>
              <a:ln>
                <a:no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r>
                  <a:rPr lang="fr-CA" sz="2800" dirty="0">
                    <a:solidFill>
                      <a:schemeClr val="tx1"/>
                    </a:solidFill>
                    <a:latin typeface="Arial Narrow" panose="020B0606020202030204" pitchFamily="34" charset="0"/>
                  </a:rPr>
                  <a:t>397 Textes rejetés</a:t>
                </a:r>
              </a:p>
            </p:txBody>
          </p:sp>
          <p:sp>
            <p:nvSpPr>
              <p:cNvPr id="278" name="Rectangle : coins arrondis 277">
                <a:extLst>
                  <a:ext uri="{FF2B5EF4-FFF2-40B4-BE49-F238E27FC236}">
                    <a16:creationId xmlns:a16="http://schemas.microsoft.com/office/drawing/2014/main" xmlns="" id="{CF71D290-D4C3-4195-B589-84B78330DFBA}"/>
                  </a:ext>
                </a:extLst>
              </p:cNvPr>
              <p:cNvSpPr/>
              <p:nvPr>
                <p:custDataLst>
                  <p:tags r:id="rId64"/>
                </p:custDataLst>
              </p:nvPr>
            </p:nvSpPr>
            <p:spPr>
              <a:xfrm>
                <a:off x="5512058" y="23940739"/>
                <a:ext cx="2887214" cy="1412579"/>
              </a:xfrm>
              <a:prstGeom prst="roundRect">
                <a:avLst/>
              </a:prstGeom>
              <a:solidFill>
                <a:srgbClr val="92D050"/>
              </a:solidFill>
              <a:ln>
                <a:solidFill>
                  <a:srgbClr val="92D05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fr-CA" sz="2800" dirty="0">
                    <a:solidFill>
                      <a:schemeClr val="tx1"/>
                    </a:solidFill>
                    <a:latin typeface="Arial Narrow" panose="020B0606020202030204" pitchFamily="34" charset="0"/>
                  </a:rPr>
                  <a:t>Textes analysés 12</a:t>
                </a:r>
              </a:p>
            </p:txBody>
          </p:sp>
          <p:sp>
            <p:nvSpPr>
              <p:cNvPr id="279" name="Flèche : angle droit 278">
                <a:extLst>
                  <a:ext uri="{FF2B5EF4-FFF2-40B4-BE49-F238E27FC236}">
                    <a16:creationId xmlns:a16="http://schemas.microsoft.com/office/drawing/2014/main" xmlns="" id="{D225F3F5-232A-48F2-9ECA-555DD7186F9F}"/>
                  </a:ext>
                </a:extLst>
              </p:cNvPr>
              <p:cNvSpPr/>
              <p:nvPr>
                <p:custDataLst>
                  <p:tags r:id="rId65"/>
                </p:custDataLst>
              </p:nvPr>
            </p:nvSpPr>
            <p:spPr>
              <a:xfrm rot="5400000">
                <a:off x="4147793" y="23074254"/>
                <a:ext cx="515295" cy="333117"/>
              </a:xfrm>
              <a:prstGeom prst="bentUpArrow">
                <a:avLst>
                  <a:gd name="adj1" fmla="val 25000"/>
                  <a:gd name="adj2" fmla="val 33069"/>
                  <a:gd name="adj3" fmla="val 25000"/>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fr-CA"/>
              </a:p>
            </p:txBody>
          </p:sp>
          <p:sp>
            <p:nvSpPr>
              <p:cNvPr id="280" name="Flèche : angle droit 279">
                <a:extLst>
                  <a:ext uri="{FF2B5EF4-FFF2-40B4-BE49-F238E27FC236}">
                    <a16:creationId xmlns:a16="http://schemas.microsoft.com/office/drawing/2014/main" xmlns="" id="{3138E592-952B-4BA2-8E44-32C6DE31EA2D}"/>
                  </a:ext>
                </a:extLst>
              </p:cNvPr>
              <p:cNvSpPr/>
              <p:nvPr>
                <p:custDataLst>
                  <p:tags r:id="rId66"/>
                </p:custDataLst>
              </p:nvPr>
            </p:nvSpPr>
            <p:spPr>
              <a:xfrm rot="5400000">
                <a:off x="4686691" y="24202102"/>
                <a:ext cx="974851" cy="470519"/>
              </a:xfrm>
              <a:prstGeom prst="bentUpArrow">
                <a:avLst>
                  <a:gd name="adj1" fmla="val 25000"/>
                  <a:gd name="adj2" fmla="val 33069"/>
                  <a:gd name="adj3" fmla="val 25000"/>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fr-CA"/>
              </a:p>
            </p:txBody>
          </p:sp>
        </p:grpSp>
        <p:grpSp>
          <p:nvGrpSpPr>
            <p:cNvPr id="65" name="Groupe 64">
              <a:extLst>
                <a:ext uri="{FF2B5EF4-FFF2-40B4-BE49-F238E27FC236}">
                  <a16:creationId xmlns:a16="http://schemas.microsoft.com/office/drawing/2014/main" xmlns="" id="{B9CDFB8B-A9E4-4978-B9F8-320050F697B8}"/>
                </a:ext>
              </a:extLst>
            </p:cNvPr>
            <p:cNvGrpSpPr/>
            <p:nvPr/>
          </p:nvGrpSpPr>
          <p:grpSpPr>
            <a:xfrm>
              <a:off x="11214143" y="16840241"/>
              <a:ext cx="8602082" cy="3370900"/>
              <a:chOff x="10745088" y="21766068"/>
              <a:chExt cx="8602082" cy="3370900"/>
            </a:xfrm>
          </p:grpSpPr>
          <p:sp>
            <p:nvSpPr>
              <p:cNvPr id="274" name="Rectangle : coins arrondis 273">
                <a:extLst>
                  <a:ext uri="{FF2B5EF4-FFF2-40B4-BE49-F238E27FC236}">
                    <a16:creationId xmlns:a16="http://schemas.microsoft.com/office/drawing/2014/main" xmlns="" id="{38B7F5C2-94D3-4C47-9DD5-ACA51FB310D7}"/>
                  </a:ext>
                </a:extLst>
              </p:cNvPr>
              <p:cNvSpPr/>
              <p:nvPr>
                <p:custDataLst>
                  <p:tags r:id="rId55"/>
                </p:custDataLst>
              </p:nvPr>
            </p:nvSpPr>
            <p:spPr>
              <a:xfrm>
                <a:off x="10745088" y="21766068"/>
                <a:ext cx="4287077" cy="3370900"/>
              </a:xfrm>
              <a:prstGeom prst="roundRect">
                <a:avLst/>
              </a:prstGeom>
              <a:solidFill>
                <a:srgbClr val="B3B3FF"/>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fr-CA" sz="3600" dirty="0">
                    <a:solidFill>
                      <a:schemeClr val="tx1"/>
                    </a:solidFill>
                    <a:latin typeface="Arial Narrow" panose="020B0606020202030204" pitchFamily="34" charset="0"/>
                  </a:rPr>
                  <a:t>Temps 2</a:t>
                </a:r>
              </a:p>
              <a:p>
                <a:pPr algn="ctr"/>
                <a:r>
                  <a:rPr lang="fr-CA" sz="3600" dirty="0">
                    <a:solidFill>
                      <a:schemeClr val="tx1"/>
                    </a:solidFill>
                    <a:latin typeface="Arial Narrow" panose="020B0606020202030204" pitchFamily="34" charset="0"/>
                  </a:rPr>
                  <a:t>Relance: auteurs, références, textes citant</a:t>
                </a:r>
              </a:p>
              <a:p>
                <a:pPr algn="ctr"/>
                <a:r>
                  <a:rPr lang="fr-CA" sz="3600" dirty="0">
                    <a:solidFill>
                      <a:schemeClr val="tx1"/>
                    </a:solidFill>
                    <a:latin typeface="Arial Narrow" panose="020B0606020202030204" pitchFamily="34" charset="0"/>
                  </a:rPr>
                  <a:t>2006-2017</a:t>
                </a:r>
              </a:p>
            </p:txBody>
          </p:sp>
          <p:sp>
            <p:nvSpPr>
              <p:cNvPr id="281" name="Rectangle : coins arrondis 280">
                <a:extLst>
                  <a:ext uri="{FF2B5EF4-FFF2-40B4-BE49-F238E27FC236}">
                    <a16:creationId xmlns:a16="http://schemas.microsoft.com/office/drawing/2014/main" xmlns="" id="{CD66A4EB-1A33-4E7B-8706-B2AF3F8A074E}"/>
                  </a:ext>
                </a:extLst>
              </p:cNvPr>
              <p:cNvSpPr/>
              <p:nvPr>
                <p:custDataLst>
                  <p:tags r:id="rId56"/>
                </p:custDataLst>
              </p:nvPr>
            </p:nvSpPr>
            <p:spPr>
              <a:xfrm>
                <a:off x="15137606" y="21826562"/>
                <a:ext cx="3080843" cy="847831"/>
              </a:xfrm>
              <a:prstGeom prst="roundRect">
                <a:avLst/>
              </a:prstGeom>
              <a:solidFill>
                <a:srgbClr val="FFFF00"/>
              </a:solidFill>
              <a:ln>
                <a:no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r>
                  <a:rPr lang="fr-CA" sz="2800" dirty="0">
                    <a:solidFill>
                      <a:schemeClr val="tx1"/>
                    </a:solidFill>
                    <a:latin typeface="Arial Narrow" panose="020B0606020202030204" pitchFamily="34" charset="0"/>
                  </a:rPr>
                  <a:t>169 Textes repérés</a:t>
                </a:r>
              </a:p>
            </p:txBody>
          </p:sp>
          <p:sp>
            <p:nvSpPr>
              <p:cNvPr id="282" name="Rectangle : coins arrondis 281">
                <a:extLst>
                  <a:ext uri="{FF2B5EF4-FFF2-40B4-BE49-F238E27FC236}">
                    <a16:creationId xmlns:a16="http://schemas.microsoft.com/office/drawing/2014/main" xmlns="" id="{AE3F7EBA-CB0F-4C43-9867-69B40D3BAE06}"/>
                  </a:ext>
                </a:extLst>
              </p:cNvPr>
              <p:cNvSpPr/>
              <p:nvPr>
                <p:custDataLst>
                  <p:tags r:id="rId57"/>
                </p:custDataLst>
              </p:nvPr>
            </p:nvSpPr>
            <p:spPr>
              <a:xfrm>
                <a:off x="15605614" y="22829196"/>
                <a:ext cx="2794620" cy="768636"/>
              </a:xfrm>
              <a:prstGeom prst="roundRect">
                <a:avLst/>
              </a:prstGeom>
              <a:solidFill>
                <a:srgbClr val="FF9933"/>
              </a:solidFill>
              <a:ln>
                <a:no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r>
                  <a:rPr lang="fr-CA" sz="2800" dirty="0">
                    <a:solidFill>
                      <a:schemeClr val="tx1"/>
                    </a:solidFill>
                    <a:latin typeface="Arial Narrow" panose="020B0606020202030204" pitchFamily="34" charset="0"/>
                  </a:rPr>
                  <a:t>154 Textes rejetés</a:t>
                </a:r>
              </a:p>
            </p:txBody>
          </p:sp>
          <p:sp>
            <p:nvSpPr>
              <p:cNvPr id="283" name="Rectangle : coins arrondis 282">
                <a:extLst>
                  <a:ext uri="{FF2B5EF4-FFF2-40B4-BE49-F238E27FC236}">
                    <a16:creationId xmlns:a16="http://schemas.microsoft.com/office/drawing/2014/main" xmlns="" id="{35CF6487-708B-4F83-A3B2-BE35A32E584F}"/>
                  </a:ext>
                </a:extLst>
              </p:cNvPr>
              <p:cNvSpPr/>
              <p:nvPr>
                <p:custDataLst>
                  <p:tags r:id="rId58"/>
                </p:custDataLst>
              </p:nvPr>
            </p:nvSpPr>
            <p:spPr>
              <a:xfrm>
                <a:off x="16459650" y="23721829"/>
                <a:ext cx="2887520" cy="1412579"/>
              </a:xfrm>
              <a:prstGeom prst="roundRect">
                <a:avLst/>
              </a:prstGeom>
              <a:solidFill>
                <a:srgbClr val="92D050"/>
              </a:solidFill>
              <a:ln>
                <a:solidFill>
                  <a:srgbClr val="92D05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fr-CA" sz="2800" dirty="0">
                    <a:solidFill>
                      <a:schemeClr val="tx1"/>
                    </a:solidFill>
                    <a:latin typeface="Arial Narrow" panose="020B0606020202030204" pitchFamily="34" charset="0"/>
                  </a:rPr>
                  <a:t>Textes analysés 15</a:t>
                </a:r>
              </a:p>
            </p:txBody>
          </p:sp>
          <p:sp>
            <p:nvSpPr>
              <p:cNvPr id="284" name="Flèche : angle droit 283">
                <a:extLst>
                  <a:ext uri="{FF2B5EF4-FFF2-40B4-BE49-F238E27FC236}">
                    <a16:creationId xmlns:a16="http://schemas.microsoft.com/office/drawing/2014/main" xmlns="" id="{86137B9D-67D3-4202-9AB6-E80758716A9E}"/>
                  </a:ext>
                </a:extLst>
              </p:cNvPr>
              <p:cNvSpPr/>
              <p:nvPr>
                <p:custDataLst>
                  <p:tags r:id="rId59"/>
                </p:custDataLst>
              </p:nvPr>
            </p:nvSpPr>
            <p:spPr>
              <a:xfrm rot="5400000">
                <a:off x="15095385" y="22855344"/>
                <a:ext cx="515295" cy="333117"/>
              </a:xfrm>
              <a:prstGeom prst="bentUpArrow">
                <a:avLst>
                  <a:gd name="adj1" fmla="val 25000"/>
                  <a:gd name="adj2" fmla="val 33069"/>
                  <a:gd name="adj3" fmla="val 25000"/>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fr-CA"/>
              </a:p>
            </p:txBody>
          </p:sp>
          <p:sp>
            <p:nvSpPr>
              <p:cNvPr id="285" name="Flèche : angle droit 284">
                <a:extLst>
                  <a:ext uri="{FF2B5EF4-FFF2-40B4-BE49-F238E27FC236}">
                    <a16:creationId xmlns:a16="http://schemas.microsoft.com/office/drawing/2014/main" xmlns="" id="{BD884E94-B25C-45C9-8C76-AF74139207BD}"/>
                  </a:ext>
                </a:extLst>
              </p:cNvPr>
              <p:cNvSpPr/>
              <p:nvPr>
                <p:custDataLst>
                  <p:tags r:id="rId60"/>
                </p:custDataLst>
              </p:nvPr>
            </p:nvSpPr>
            <p:spPr>
              <a:xfrm rot="5400000">
                <a:off x="15634284" y="23983192"/>
                <a:ext cx="974850" cy="470519"/>
              </a:xfrm>
              <a:prstGeom prst="bentUpArrow">
                <a:avLst>
                  <a:gd name="adj1" fmla="val 25000"/>
                  <a:gd name="adj2" fmla="val 33069"/>
                  <a:gd name="adj3" fmla="val 25000"/>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fr-CA"/>
              </a:p>
            </p:txBody>
          </p:sp>
        </p:grpSp>
        <p:grpSp>
          <p:nvGrpSpPr>
            <p:cNvPr id="66" name="Groupe 65">
              <a:extLst>
                <a:ext uri="{FF2B5EF4-FFF2-40B4-BE49-F238E27FC236}">
                  <a16:creationId xmlns:a16="http://schemas.microsoft.com/office/drawing/2014/main" xmlns="" id="{60BBE329-66F0-43C1-AC22-977AA7FE9B99}"/>
                </a:ext>
              </a:extLst>
            </p:cNvPr>
            <p:cNvGrpSpPr/>
            <p:nvPr/>
          </p:nvGrpSpPr>
          <p:grpSpPr>
            <a:xfrm>
              <a:off x="20089824" y="16909157"/>
              <a:ext cx="8598920" cy="3370900"/>
              <a:chOff x="20647887" y="21691398"/>
              <a:chExt cx="8598920" cy="3370900"/>
            </a:xfrm>
          </p:grpSpPr>
          <p:sp>
            <p:nvSpPr>
              <p:cNvPr id="275" name="Rectangle : coins arrondis 274">
                <a:extLst>
                  <a:ext uri="{FF2B5EF4-FFF2-40B4-BE49-F238E27FC236}">
                    <a16:creationId xmlns:a16="http://schemas.microsoft.com/office/drawing/2014/main" xmlns="" id="{1B2B4112-BCD8-4577-8BE2-6778129BAA3A}"/>
                  </a:ext>
                </a:extLst>
              </p:cNvPr>
              <p:cNvSpPr/>
              <p:nvPr>
                <p:custDataLst>
                  <p:tags r:id="rId49"/>
                </p:custDataLst>
              </p:nvPr>
            </p:nvSpPr>
            <p:spPr>
              <a:xfrm>
                <a:off x="20647887" y="21691398"/>
                <a:ext cx="4299399" cy="3370900"/>
              </a:xfrm>
              <a:prstGeom prst="roundRect">
                <a:avLst/>
              </a:prstGeom>
              <a:solidFill>
                <a:srgbClr val="B3B3FF"/>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fr-CA" sz="3600" dirty="0">
                    <a:solidFill>
                      <a:schemeClr val="tx1"/>
                    </a:solidFill>
                    <a:latin typeface="Arial Narrow" panose="020B0606020202030204" pitchFamily="34" charset="0"/>
                  </a:rPr>
                  <a:t>Temps 3</a:t>
                </a:r>
              </a:p>
              <a:p>
                <a:pPr algn="ctr"/>
                <a:r>
                  <a:rPr lang="fr-CA" sz="3600" dirty="0">
                    <a:solidFill>
                      <a:schemeClr val="tx1"/>
                    </a:solidFill>
                    <a:latin typeface="Arial Narrow" panose="020B0606020202030204" pitchFamily="34" charset="0"/>
                  </a:rPr>
                  <a:t>Relance: auteurs, références, textes citant</a:t>
                </a:r>
              </a:p>
              <a:p>
                <a:pPr algn="ctr"/>
                <a:r>
                  <a:rPr lang="fr-CA" sz="3600" dirty="0">
                    <a:solidFill>
                      <a:schemeClr val="tx1"/>
                    </a:solidFill>
                    <a:latin typeface="Arial Narrow" panose="020B0606020202030204" pitchFamily="34" charset="0"/>
                  </a:rPr>
                  <a:t>2006-2017</a:t>
                </a:r>
              </a:p>
            </p:txBody>
          </p:sp>
          <p:sp>
            <p:nvSpPr>
              <p:cNvPr id="286" name="Rectangle : coins arrondis 285">
                <a:extLst>
                  <a:ext uri="{FF2B5EF4-FFF2-40B4-BE49-F238E27FC236}">
                    <a16:creationId xmlns:a16="http://schemas.microsoft.com/office/drawing/2014/main" xmlns="" id="{98B3A988-51F1-4A00-BCF0-97EA9E0D9B38}"/>
                  </a:ext>
                </a:extLst>
              </p:cNvPr>
              <p:cNvSpPr/>
              <p:nvPr>
                <p:custDataLst>
                  <p:tags r:id="rId50"/>
                </p:custDataLst>
              </p:nvPr>
            </p:nvSpPr>
            <p:spPr>
              <a:xfrm>
                <a:off x="25026477" y="21743057"/>
                <a:ext cx="3080843" cy="847831"/>
              </a:xfrm>
              <a:prstGeom prst="roundRect">
                <a:avLst/>
              </a:prstGeom>
              <a:solidFill>
                <a:srgbClr val="FFFF00"/>
              </a:solidFill>
              <a:ln>
                <a:no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r>
                  <a:rPr lang="fr-CA" sz="2800" dirty="0">
                    <a:solidFill>
                      <a:schemeClr val="tx1"/>
                    </a:solidFill>
                    <a:latin typeface="Arial Narrow" panose="020B0606020202030204" pitchFamily="34" charset="0"/>
                  </a:rPr>
                  <a:t>133 Textes repérés</a:t>
                </a:r>
              </a:p>
            </p:txBody>
          </p:sp>
          <p:sp>
            <p:nvSpPr>
              <p:cNvPr id="287" name="Rectangle : coins arrondis 286">
                <a:extLst>
                  <a:ext uri="{FF2B5EF4-FFF2-40B4-BE49-F238E27FC236}">
                    <a16:creationId xmlns:a16="http://schemas.microsoft.com/office/drawing/2014/main" xmlns="" id="{421A2FF2-22A5-4A0E-869D-7918E7AA06D3}"/>
                  </a:ext>
                </a:extLst>
              </p:cNvPr>
              <p:cNvSpPr/>
              <p:nvPr>
                <p:custDataLst>
                  <p:tags r:id="rId51"/>
                </p:custDataLst>
              </p:nvPr>
            </p:nvSpPr>
            <p:spPr>
              <a:xfrm>
                <a:off x="25494485" y="22745691"/>
                <a:ext cx="2794620" cy="768636"/>
              </a:xfrm>
              <a:prstGeom prst="roundRect">
                <a:avLst/>
              </a:prstGeom>
              <a:solidFill>
                <a:srgbClr val="FF9933"/>
              </a:solidFill>
              <a:ln>
                <a:no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r>
                  <a:rPr lang="fr-CA" sz="2800" dirty="0">
                    <a:solidFill>
                      <a:schemeClr val="tx1"/>
                    </a:solidFill>
                    <a:latin typeface="Arial Narrow" panose="020B0606020202030204" pitchFamily="34" charset="0"/>
                  </a:rPr>
                  <a:t>118 Textes rejetés</a:t>
                </a:r>
              </a:p>
            </p:txBody>
          </p:sp>
          <p:sp>
            <p:nvSpPr>
              <p:cNvPr id="288" name="Rectangle : coins arrondis 287">
                <a:extLst>
                  <a:ext uri="{FF2B5EF4-FFF2-40B4-BE49-F238E27FC236}">
                    <a16:creationId xmlns:a16="http://schemas.microsoft.com/office/drawing/2014/main" xmlns="" id="{26FA7459-826A-417A-BA8C-6223B771E0F1}"/>
                  </a:ext>
                </a:extLst>
              </p:cNvPr>
              <p:cNvSpPr/>
              <p:nvPr>
                <p:custDataLst>
                  <p:tags r:id="rId52"/>
                </p:custDataLst>
              </p:nvPr>
            </p:nvSpPr>
            <p:spPr>
              <a:xfrm>
                <a:off x="26348520" y="23638324"/>
                <a:ext cx="2898287" cy="1412579"/>
              </a:xfrm>
              <a:prstGeom prst="roundRect">
                <a:avLst/>
              </a:prstGeom>
              <a:solidFill>
                <a:srgbClr val="92D050"/>
              </a:solidFill>
              <a:ln>
                <a:solidFill>
                  <a:srgbClr val="92D05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fr-CA" sz="2800" dirty="0">
                    <a:solidFill>
                      <a:schemeClr val="tx1"/>
                    </a:solidFill>
                    <a:latin typeface="Arial Narrow" panose="020B0606020202030204" pitchFamily="34" charset="0"/>
                  </a:rPr>
                  <a:t>Textes analysés 15</a:t>
                </a:r>
              </a:p>
            </p:txBody>
          </p:sp>
          <p:sp>
            <p:nvSpPr>
              <p:cNvPr id="289" name="Flèche : angle droit 288">
                <a:extLst>
                  <a:ext uri="{FF2B5EF4-FFF2-40B4-BE49-F238E27FC236}">
                    <a16:creationId xmlns:a16="http://schemas.microsoft.com/office/drawing/2014/main" xmlns="" id="{EAE40A22-1E8F-4E25-876D-D5EC87A0BB1C}"/>
                  </a:ext>
                </a:extLst>
              </p:cNvPr>
              <p:cNvSpPr/>
              <p:nvPr>
                <p:custDataLst>
                  <p:tags r:id="rId53"/>
                </p:custDataLst>
              </p:nvPr>
            </p:nvSpPr>
            <p:spPr>
              <a:xfrm rot="5400000">
                <a:off x="24984256" y="22771839"/>
                <a:ext cx="515295" cy="333117"/>
              </a:xfrm>
              <a:prstGeom prst="bentUpArrow">
                <a:avLst>
                  <a:gd name="adj1" fmla="val 25000"/>
                  <a:gd name="adj2" fmla="val 33069"/>
                  <a:gd name="adj3" fmla="val 25000"/>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fr-CA"/>
              </a:p>
            </p:txBody>
          </p:sp>
          <p:sp>
            <p:nvSpPr>
              <p:cNvPr id="290" name="Flèche : angle droit 289">
                <a:extLst>
                  <a:ext uri="{FF2B5EF4-FFF2-40B4-BE49-F238E27FC236}">
                    <a16:creationId xmlns:a16="http://schemas.microsoft.com/office/drawing/2014/main" xmlns="" id="{83BCCC77-5760-40C5-AF79-04B81623E7B8}"/>
                  </a:ext>
                </a:extLst>
              </p:cNvPr>
              <p:cNvSpPr/>
              <p:nvPr>
                <p:custDataLst>
                  <p:tags r:id="rId54"/>
                </p:custDataLst>
              </p:nvPr>
            </p:nvSpPr>
            <p:spPr>
              <a:xfrm rot="5400000">
                <a:off x="25523155" y="23899687"/>
                <a:ext cx="974850" cy="470519"/>
              </a:xfrm>
              <a:prstGeom prst="bentUpArrow">
                <a:avLst>
                  <a:gd name="adj1" fmla="val 25000"/>
                  <a:gd name="adj2" fmla="val 33069"/>
                  <a:gd name="adj3" fmla="val 25000"/>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fr-CA"/>
              </a:p>
            </p:txBody>
          </p:sp>
        </p:grpSp>
        <p:sp>
          <p:nvSpPr>
            <p:cNvPr id="297" name="Organigramme : Procédé 296">
              <a:extLst>
                <a:ext uri="{FF2B5EF4-FFF2-40B4-BE49-F238E27FC236}">
                  <a16:creationId xmlns:a16="http://schemas.microsoft.com/office/drawing/2014/main" xmlns="" id="{5AD45DBF-9FC1-42D9-82E3-E02162D2FBF0}"/>
                </a:ext>
              </a:extLst>
            </p:cNvPr>
            <p:cNvSpPr/>
            <p:nvPr/>
          </p:nvSpPr>
          <p:spPr>
            <a:xfrm rot="16200000">
              <a:off x="-547711" y="18211321"/>
              <a:ext cx="4189032" cy="723219"/>
            </a:xfrm>
            <a:prstGeom prst="flowChartProcess">
              <a:avLst/>
            </a:prstGeom>
            <a:solidFill>
              <a:srgbClr val="3333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CA" sz="4400" dirty="0"/>
                <a:t>MÉTHODE</a:t>
              </a:r>
              <a:endParaRPr lang="fr-CA" dirty="0"/>
            </a:p>
          </p:txBody>
        </p:sp>
      </p:grpSp>
      <p:grpSp>
        <p:nvGrpSpPr>
          <p:cNvPr id="102" name="Groupe 101">
            <a:extLst>
              <a:ext uri="{FF2B5EF4-FFF2-40B4-BE49-F238E27FC236}">
                <a16:creationId xmlns:a16="http://schemas.microsoft.com/office/drawing/2014/main" xmlns="" id="{7DCF53F9-457A-41CA-8765-EA6077829B03}"/>
              </a:ext>
            </a:extLst>
          </p:cNvPr>
          <p:cNvGrpSpPr/>
          <p:nvPr>
            <p:custDataLst>
              <p:tags r:id="rId21"/>
            </p:custDataLst>
          </p:nvPr>
        </p:nvGrpSpPr>
        <p:grpSpPr>
          <a:xfrm>
            <a:off x="1137132" y="31033142"/>
            <a:ext cx="9372307" cy="5742089"/>
            <a:chOff x="936229" y="29649255"/>
            <a:chExt cx="9372307" cy="5742089"/>
          </a:xfrm>
        </p:grpSpPr>
        <p:sp>
          <p:nvSpPr>
            <p:cNvPr id="304" name="Espace réservé du contenu 2">
              <a:extLst>
                <a:ext uri="{FF2B5EF4-FFF2-40B4-BE49-F238E27FC236}">
                  <a16:creationId xmlns:a16="http://schemas.microsoft.com/office/drawing/2014/main" xmlns="" id="{F4075A3B-935D-4CD4-BFFA-5D6140250648}"/>
                </a:ext>
              </a:extLst>
            </p:cNvPr>
            <p:cNvSpPr txBox="1">
              <a:spLocks/>
            </p:cNvSpPr>
            <p:nvPr>
              <p:custDataLst>
                <p:tags r:id="rId45"/>
              </p:custDataLst>
            </p:nvPr>
          </p:nvSpPr>
          <p:spPr>
            <a:xfrm>
              <a:off x="936229" y="29649255"/>
              <a:ext cx="9372307" cy="5742089"/>
            </a:xfrm>
            <a:prstGeom prst="rect">
              <a:avLst/>
            </a:prstGeom>
            <a:solidFill>
              <a:schemeClr val="bg1"/>
            </a:solidFill>
          </p:spPr>
          <p:txBody>
            <a:bodyPr lIns="180000">
              <a:noAutofit/>
            </a:bodyPr>
            <a:lstStyle>
              <a:lvl1pPr marL="755650" indent="-755650" algn="l" defTabSz="3027363" rtl="0" fontAlgn="base">
                <a:lnSpc>
                  <a:spcPct val="90000"/>
                </a:lnSpc>
                <a:spcBef>
                  <a:spcPts val="3313"/>
                </a:spcBef>
                <a:spcAft>
                  <a:spcPct val="0"/>
                </a:spcAft>
                <a:buFont typeface="Arial" charset="0"/>
                <a:buChar char="•"/>
                <a:defRPr sz="9200" kern="1200">
                  <a:solidFill>
                    <a:schemeClr val="tx1"/>
                  </a:solidFill>
                  <a:latin typeface="+mn-lt"/>
                  <a:ea typeface="+mn-ea"/>
                  <a:cs typeface="+mn-cs"/>
                </a:defRPr>
              </a:lvl1pPr>
              <a:lvl2pPr marL="2270125" indent="-755650" algn="l" defTabSz="3027363" rtl="0" fontAlgn="base">
                <a:lnSpc>
                  <a:spcPct val="90000"/>
                </a:lnSpc>
                <a:spcBef>
                  <a:spcPts val="1650"/>
                </a:spcBef>
                <a:spcAft>
                  <a:spcPct val="0"/>
                </a:spcAft>
                <a:buFont typeface="Arial" charset="0"/>
                <a:buChar char="•"/>
                <a:defRPr sz="7900" kern="1200">
                  <a:solidFill>
                    <a:schemeClr val="tx1"/>
                  </a:solidFill>
                  <a:latin typeface="+mn-lt"/>
                  <a:ea typeface="+mn-ea"/>
                  <a:cs typeface="+mn-cs"/>
                </a:defRPr>
              </a:lvl2pPr>
              <a:lvl3pPr marL="3783013" indent="-755650" algn="l" defTabSz="3027363" rtl="0" fontAlgn="base">
                <a:lnSpc>
                  <a:spcPct val="90000"/>
                </a:lnSpc>
                <a:spcBef>
                  <a:spcPts val="1650"/>
                </a:spcBef>
                <a:spcAft>
                  <a:spcPct val="0"/>
                </a:spcAft>
                <a:buFont typeface="Arial" charset="0"/>
                <a:buChar char="•"/>
                <a:defRPr sz="6600" kern="1200">
                  <a:solidFill>
                    <a:schemeClr val="tx1"/>
                  </a:solidFill>
                  <a:latin typeface="+mn-lt"/>
                  <a:ea typeface="+mn-ea"/>
                  <a:cs typeface="+mn-cs"/>
                </a:defRPr>
              </a:lvl3pPr>
              <a:lvl4pPr marL="5297488" indent="-755650" algn="l" defTabSz="3027363" rtl="0" fontAlgn="base">
                <a:lnSpc>
                  <a:spcPct val="90000"/>
                </a:lnSpc>
                <a:spcBef>
                  <a:spcPts val="1650"/>
                </a:spcBef>
                <a:spcAft>
                  <a:spcPct val="0"/>
                </a:spcAft>
                <a:buFont typeface="Arial" charset="0"/>
                <a:buChar char="•"/>
                <a:defRPr sz="5900" kern="1200">
                  <a:solidFill>
                    <a:schemeClr val="tx1"/>
                  </a:solidFill>
                  <a:latin typeface="+mn-lt"/>
                  <a:ea typeface="+mn-ea"/>
                  <a:cs typeface="+mn-cs"/>
                </a:defRPr>
              </a:lvl4pPr>
              <a:lvl5pPr marL="6810375" indent="-755650" algn="l" defTabSz="3027363" rtl="0" fontAlgn="base">
                <a:lnSpc>
                  <a:spcPct val="90000"/>
                </a:lnSpc>
                <a:spcBef>
                  <a:spcPts val="1650"/>
                </a:spcBef>
                <a:spcAft>
                  <a:spcPct val="0"/>
                </a:spcAft>
                <a:buFont typeface="Arial" charset="0"/>
                <a:buChar char="•"/>
                <a:defRPr sz="5900" kern="1200">
                  <a:solidFill>
                    <a:schemeClr val="tx1"/>
                  </a:solidFill>
                  <a:latin typeface="+mn-lt"/>
                  <a:ea typeface="+mn-ea"/>
                  <a:cs typeface="+mn-cs"/>
                </a:defRPr>
              </a:lvl5pPr>
              <a:lvl6pPr marL="8325589" indent="-756872" algn="l" defTabSz="3027487" rtl="0" eaLnBrk="1" latinLnBrk="0" hangingPunct="1">
                <a:lnSpc>
                  <a:spcPct val="90000"/>
                </a:lnSpc>
                <a:spcBef>
                  <a:spcPts val="1655"/>
                </a:spcBef>
                <a:buFont typeface="Arial" panose="020B0604020202020204" pitchFamily="34" charset="0"/>
                <a:buChar char="•"/>
                <a:defRPr sz="5960" kern="1200">
                  <a:solidFill>
                    <a:schemeClr val="tx1"/>
                  </a:solidFill>
                  <a:latin typeface="+mn-lt"/>
                  <a:ea typeface="+mn-ea"/>
                  <a:cs typeface="+mn-cs"/>
                </a:defRPr>
              </a:lvl6pPr>
              <a:lvl7pPr marL="9839333" indent="-756872" algn="l" defTabSz="3027487" rtl="0" eaLnBrk="1" latinLnBrk="0" hangingPunct="1">
                <a:lnSpc>
                  <a:spcPct val="90000"/>
                </a:lnSpc>
                <a:spcBef>
                  <a:spcPts val="1655"/>
                </a:spcBef>
                <a:buFont typeface="Arial" panose="020B0604020202020204" pitchFamily="34" charset="0"/>
                <a:buChar char="•"/>
                <a:defRPr sz="5960" kern="1200">
                  <a:solidFill>
                    <a:schemeClr val="tx1"/>
                  </a:solidFill>
                  <a:latin typeface="+mn-lt"/>
                  <a:ea typeface="+mn-ea"/>
                  <a:cs typeface="+mn-cs"/>
                </a:defRPr>
              </a:lvl7pPr>
              <a:lvl8pPr marL="11353076" indent="-756872" algn="l" defTabSz="3027487" rtl="0" eaLnBrk="1" latinLnBrk="0" hangingPunct="1">
                <a:lnSpc>
                  <a:spcPct val="90000"/>
                </a:lnSpc>
                <a:spcBef>
                  <a:spcPts val="1655"/>
                </a:spcBef>
                <a:buFont typeface="Arial" panose="020B0604020202020204" pitchFamily="34" charset="0"/>
                <a:buChar char="•"/>
                <a:defRPr sz="5960" kern="1200">
                  <a:solidFill>
                    <a:schemeClr val="tx1"/>
                  </a:solidFill>
                  <a:latin typeface="+mn-lt"/>
                  <a:ea typeface="+mn-ea"/>
                  <a:cs typeface="+mn-cs"/>
                </a:defRPr>
              </a:lvl8pPr>
              <a:lvl9pPr marL="12866820" indent="-756872" algn="l" defTabSz="3027487" rtl="0" eaLnBrk="1" latinLnBrk="0" hangingPunct="1">
                <a:lnSpc>
                  <a:spcPct val="90000"/>
                </a:lnSpc>
                <a:spcBef>
                  <a:spcPts val="1655"/>
                </a:spcBef>
                <a:buFont typeface="Arial" panose="020B0604020202020204" pitchFamily="34" charset="0"/>
                <a:buChar char="•"/>
                <a:defRPr sz="5960" kern="1200">
                  <a:solidFill>
                    <a:schemeClr val="tx1"/>
                  </a:solidFill>
                  <a:latin typeface="+mn-lt"/>
                  <a:ea typeface="+mn-ea"/>
                  <a:cs typeface="+mn-cs"/>
                </a:defRPr>
              </a:lvl9pPr>
            </a:lstStyle>
            <a:p>
              <a:pPr marL="0" indent="0" algn="ctr">
                <a:buFont typeface="Arial" charset="0"/>
                <a:buNone/>
              </a:pPr>
              <a:r>
                <a:rPr lang="fr-CA" sz="3600" b="1" cap="small" dirty="0">
                  <a:solidFill>
                    <a:srgbClr val="3333FF"/>
                  </a:solidFill>
                  <a:latin typeface="Arial Narrow" panose="020B0606020202030204" pitchFamily="34" charset="0"/>
                </a:rPr>
                <a:t>ÉVALUATION DES CONNAISSANCES</a:t>
              </a:r>
            </a:p>
          </p:txBody>
        </p:sp>
        <p:grpSp>
          <p:nvGrpSpPr>
            <p:cNvPr id="213" name="Groupe 212">
              <a:extLst>
                <a:ext uri="{FF2B5EF4-FFF2-40B4-BE49-F238E27FC236}">
                  <a16:creationId xmlns:a16="http://schemas.microsoft.com/office/drawing/2014/main" xmlns="" id="{409E89E3-DF2D-4051-BE64-8F4E8C688F51}"/>
                </a:ext>
              </a:extLst>
            </p:cNvPr>
            <p:cNvGrpSpPr/>
            <p:nvPr>
              <p:custDataLst>
                <p:tags r:id="rId46"/>
              </p:custDataLst>
            </p:nvPr>
          </p:nvGrpSpPr>
          <p:grpSpPr>
            <a:xfrm>
              <a:off x="2055468" y="30268816"/>
              <a:ext cx="3474933" cy="2703782"/>
              <a:chOff x="744403" y="1681558"/>
              <a:chExt cx="2503893" cy="2311282"/>
            </a:xfrm>
          </p:grpSpPr>
          <p:sp>
            <p:nvSpPr>
              <p:cNvPr id="214" name="Forme libre : forme 213">
                <a:extLst>
                  <a:ext uri="{FF2B5EF4-FFF2-40B4-BE49-F238E27FC236}">
                    <a16:creationId xmlns:a16="http://schemas.microsoft.com/office/drawing/2014/main" xmlns="" id="{8ECF7464-E436-4742-94EC-A1ADECC42F7D}"/>
                  </a:ext>
                </a:extLst>
              </p:cNvPr>
              <p:cNvSpPr/>
              <p:nvPr/>
            </p:nvSpPr>
            <p:spPr>
              <a:xfrm>
                <a:off x="2081350" y="2021079"/>
                <a:ext cx="923107" cy="1306325"/>
              </a:xfrm>
              <a:custGeom>
                <a:avLst/>
                <a:gdLst>
                  <a:gd name="connsiteX0" fmla="*/ 0 w 1166948"/>
                  <a:gd name="connsiteY0" fmla="*/ 1271491 h 1306325"/>
                  <a:gd name="connsiteX1" fmla="*/ 635725 w 1166948"/>
                  <a:gd name="connsiteY1" fmla="*/ 39 h 1306325"/>
                  <a:gd name="connsiteX2" fmla="*/ 1166948 w 1166948"/>
                  <a:gd name="connsiteY2" fmla="*/ 1306325 h 1306325"/>
                  <a:gd name="connsiteX3" fmla="*/ 1166948 w 1166948"/>
                  <a:gd name="connsiteY3" fmla="*/ 1306325 h 1306325"/>
                  <a:gd name="connsiteX4" fmla="*/ 1166948 w 1166948"/>
                  <a:gd name="connsiteY4" fmla="*/ 1297616 h 13063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66948" h="1306325">
                    <a:moveTo>
                      <a:pt x="0" y="1271491"/>
                    </a:moveTo>
                    <a:cubicBezTo>
                      <a:pt x="220617" y="632862"/>
                      <a:pt x="441234" y="-5767"/>
                      <a:pt x="635725" y="39"/>
                    </a:cubicBezTo>
                    <a:cubicBezTo>
                      <a:pt x="830216" y="5845"/>
                      <a:pt x="1166948" y="1306325"/>
                      <a:pt x="1166948" y="1306325"/>
                    </a:cubicBezTo>
                    <a:lnTo>
                      <a:pt x="1166948" y="1306325"/>
                    </a:lnTo>
                    <a:lnTo>
                      <a:pt x="1166948" y="1297616"/>
                    </a:ln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A"/>
              </a:p>
            </p:txBody>
          </p:sp>
          <p:cxnSp>
            <p:nvCxnSpPr>
              <p:cNvPr id="215" name="Connecteur droit 214">
                <a:extLst>
                  <a:ext uri="{FF2B5EF4-FFF2-40B4-BE49-F238E27FC236}">
                    <a16:creationId xmlns:a16="http://schemas.microsoft.com/office/drawing/2014/main" xmlns="" id="{DB5E26DD-74B8-467D-974B-7FC5BBCA3A1E}"/>
                  </a:ext>
                </a:extLst>
              </p:cNvPr>
              <p:cNvCxnSpPr/>
              <p:nvPr/>
            </p:nvCxnSpPr>
            <p:spPr>
              <a:xfrm>
                <a:off x="2020389" y="1933303"/>
                <a:ext cx="0" cy="1394101"/>
              </a:xfrm>
              <a:prstGeom prst="line">
                <a:avLst/>
              </a:prstGeom>
              <a:ln w="31750"/>
            </p:spPr>
            <p:style>
              <a:lnRef idx="1">
                <a:schemeClr val="accent1"/>
              </a:lnRef>
              <a:fillRef idx="0">
                <a:schemeClr val="accent1"/>
              </a:fillRef>
              <a:effectRef idx="0">
                <a:schemeClr val="accent1"/>
              </a:effectRef>
              <a:fontRef idx="minor">
                <a:schemeClr val="tx1"/>
              </a:fontRef>
            </p:style>
          </p:cxnSp>
          <p:cxnSp>
            <p:nvCxnSpPr>
              <p:cNvPr id="216" name="Connecteur droit 215">
                <a:extLst>
                  <a:ext uri="{FF2B5EF4-FFF2-40B4-BE49-F238E27FC236}">
                    <a16:creationId xmlns:a16="http://schemas.microsoft.com/office/drawing/2014/main" xmlns="" id="{3EED4FF1-3252-4359-8BDF-97D67ABFBFED}"/>
                  </a:ext>
                </a:extLst>
              </p:cNvPr>
              <p:cNvCxnSpPr>
                <a:cxnSpLocks/>
              </p:cNvCxnSpPr>
              <p:nvPr/>
            </p:nvCxnSpPr>
            <p:spPr>
              <a:xfrm flipH="1">
                <a:off x="2020389" y="3327404"/>
                <a:ext cx="1053737" cy="0"/>
              </a:xfrm>
              <a:prstGeom prst="line">
                <a:avLst/>
              </a:prstGeom>
              <a:ln w="31750"/>
            </p:spPr>
            <p:style>
              <a:lnRef idx="1">
                <a:schemeClr val="accent1"/>
              </a:lnRef>
              <a:fillRef idx="0">
                <a:schemeClr val="accent1"/>
              </a:fillRef>
              <a:effectRef idx="0">
                <a:schemeClr val="accent1"/>
              </a:effectRef>
              <a:fontRef idx="minor">
                <a:schemeClr val="tx1"/>
              </a:fontRef>
            </p:style>
          </p:cxnSp>
          <p:sp>
            <p:nvSpPr>
              <p:cNvPr id="217" name="ZoneTexte 216">
                <a:extLst>
                  <a:ext uri="{FF2B5EF4-FFF2-40B4-BE49-F238E27FC236}">
                    <a16:creationId xmlns:a16="http://schemas.microsoft.com/office/drawing/2014/main" xmlns="" id="{B212F366-AA30-4843-811F-14B246C496BE}"/>
                  </a:ext>
                </a:extLst>
              </p:cNvPr>
              <p:cNvSpPr txBox="1"/>
              <p:nvPr/>
            </p:nvSpPr>
            <p:spPr>
              <a:xfrm>
                <a:off x="1820090" y="3387716"/>
                <a:ext cx="1428206" cy="605124"/>
              </a:xfrm>
              <a:prstGeom prst="rect">
                <a:avLst/>
              </a:prstGeom>
              <a:noFill/>
            </p:spPr>
            <p:txBody>
              <a:bodyPr wrap="square" rtlCol="0">
                <a:spAutoFit/>
              </a:bodyPr>
              <a:lstStyle/>
              <a:p>
                <a:pPr algn="ctr"/>
                <a:r>
                  <a:rPr lang="fr-CA" sz="2000" dirty="0">
                    <a:latin typeface="Arial Narrow" panose="020B0606020202030204" pitchFamily="34" charset="0"/>
                  </a:rPr>
                  <a:t>intensité de l’activité physique</a:t>
                </a:r>
              </a:p>
            </p:txBody>
          </p:sp>
          <p:sp>
            <p:nvSpPr>
              <p:cNvPr id="218" name="ZoneTexte 217">
                <a:extLst>
                  <a:ext uri="{FF2B5EF4-FFF2-40B4-BE49-F238E27FC236}">
                    <a16:creationId xmlns:a16="http://schemas.microsoft.com/office/drawing/2014/main" xmlns="" id="{F3B57715-D5D2-48DD-9017-5C551A9D9A5A}"/>
                  </a:ext>
                </a:extLst>
              </p:cNvPr>
              <p:cNvSpPr txBox="1"/>
              <p:nvPr/>
            </p:nvSpPr>
            <p:spPr>
              <a:xfrm>
                <a:off x="744403" y="1681558"/>
                <a:ext cx="1663337" cy="605124"/>
              </a:xfrm>
              <a:prstGeom prst="rect">
                <a:avLst/>
              </a:prstGeom>
              <a:solidFill>
                <a:schemeClr val="bg1"/>
              </a:solidFill>
            </p:spPr>
            <p:txBody>
              <a:bodyPr wrap="square" rtlCol="0">
                <a:spAutoFit/>
              </a:bodyPr>
              <a:lstStyle/>
              <a:p>
                <a:pPr algn="ctr"/>
                <a:r>
                  <a:rPr lang="fr-CA" sz="2000" dirty="0">
                    <a:latin typeface="Arial Narrow" panose="020B0606020202030204" pitchFamily="34" charset="0"/>
                  </a:rPr>
                  <a:t>connaissances sur la condition physique</a:t>
                </a:r>
              </a:p>
            </p:txBody>
          </p:sp>
        </p:grpSp>
        <p:sp>
          <p:nvSpPr>
            <p:cNvPr id="219" name="ZoneTexte 218">
              <a:extLst>
                <a:ext uri="{FF2B5EF4-FFF2-40B4-BE49-F238E27FC236}">
                  <a16:creationId xmlns:a16="http://schemas.microsoft.com/office/drawing/2014/main" xmlns="" id="{CCB6EDEC-AA6F-4ECF-9184-0C841A301EA8}"/>
                </a:ext>
              </a:extLst>
            </p:cNvPr>
            <p:cNvSpPr txBox="1"/>
            <p:nvPr>
              <p:custDataLst>
                <p:tags r:id="rId47"/>
              </p:custDataLst>
            </p:nvPr>
          </p:nvSpPr>
          <p:spPr>
            <a:xfrm>
              <a:off x="1322914" y="33257869"/>
              <a:ext cx="8725831" cy="2123658"/>
            </a:xfrm>
            <a:prstGeom prst="rect">
              <a:avLst/>
            </a:prstGeom>
            <a:noFill/>
          </p:spPr>
          <p:txBody>
            <a:bodyPr wrap="square" rtlCol="0">
              <a:spAutoFit/>
            </a:bodyPr>
            <a:lstStyle/>
            <a:p>
              <a:r>
                <a:rPr lang="fr-CA" sz="2800" dirty="0">
                  <a:latin typeface="Arial Narrow" panose="020B0606020202030204" pitchFamily="34" charset="0"/>
                </a:rPr>
                <a:t>Lors de l’utilisation d’un cahier de travail sur les connaissances en conditionnement physique, l’</a:t>
              </a:r>
              <a:r>
                <a:rPr lang="fr-CA" sz="2800" dirty="0">
                  <a:solidFill>
                    <a:srgbClr val="00B050"/>
                  </a:solidFill>
                  <a:latin typeface="Arial Narrow" panose="020B0606020202030204" pitchFamily="34" charset="0"/>
                </a:rPr>
                <a:t>intérêt en situation</a:t>
              </a:r>
              <a:r>
                <a:rPr lang="fr-CA" sz="2800" dirty="0">
                  <a:latin typeface="Arial Narrow" panose="020B0606020202030204" pitchFamily="34" charset="0"/>
                </a:rPr>
                <a:t> a contribué à </a:t>
              </a:r>
              <a:r>
                <a:rPr lang="fr-CA" sz="2800" dirty="0">
                  <a:solidFill>
                    <a:srgbClr val="00B050"/>
                  </a:solidFill>
                  <a:latin typeface="Arial Narrow" panose="020B0606020202030204" pitchFamily="34" charset="0"/>
                </a:rPr>
                <a:t>l’acquisition des connaissances </a:t>
              </a:r>
              <a:r>
                <a:rPr lang="fr-CA" sz="2800" dirty="0">
                  <a:latin typeface="Arial Narrow" panose="020B0606020202030204" pitchFamily="34" charset="0"/>
                </a:rPr>
                <a:t>chez des élèves de 3</a:t>
              </a:r>
              <a:r>
                <a:rPr lang="fr-CA" sz="2800" baseline="30000" dirty="0">
                  <a:latin typeface="Arial Narrow" panose="020B0606020202030204" pitchFamily="34" charset="0"/>
                </a:rPr>
                <a:t>e</a:t>
              </a:r>
              <a:r>
                <a:rPr lang="fr-CA" sz="2800" dirty="0">
                  <a:latin typeface="Arial Narrow" panose="020B0606020202030204" pitchFamily="34" charset="0"/>
                </a:rPr>
                <a:t> année </a:t>
              </a:r>
              <a:r>
                <a:rPr lang="fr-CA" sz="2000" dirty="0">
                  <a:latin typeface="Arial Narrow" panose="020B0606020202030204" pitchFamily="34" charset="0"/>
                </a:rPr>
                <a:t>(Zhu, Chen, Ennis, Sun, </a:t>
              </a:r>
              <a:r>
                <a:rPr lang="fr-CA" sz="2000" dirty="0" err="1">
                  <a:latin typeface="Arial Narrow" panose="020B0606020202030204" pitchFamily="34" charset="0"/>
                </a:rPr>
                <a:t>Hopple</a:t>
              </a:r>
              <a:r>
                <a:rPr lang="fr-CA" sz="2000" dirty="0">
                  <a:latin typeface="Arial Narrow" panose="020B0606020202030204" pitchFamily="34" charset="0"/>
                </a:rPr>
                <a:t>, </a:t>
              </a:r>
              <a:r>
                <a:rPr lang="fr-CA" sz="2000" dirty="0" err="1">
                  <a:latin typeface="Arial Narrow" panose="020B0606020202030204" pitchFamily="34" charset="0"/>
                </a:rPr>
                <a:t>Bonello</a:t>
              </a:r>
              <a:r>
                <a:rPr lang="fr-CA" sz="2000" dirty="0">
                  <a:latin typeface="Arial Narrow" panose="020B0606020202030204" pitchFamily="34" charset="0"/>
                </a:rPr>
                <a:t>, </a:t>
              </a:r>
              <a:r>
                <a:rPr lang="fr-CA" sz="2000" dirty="0" err="1">
                  <a:latin typeface="Arial Narrow" panose="020B0606020202030204" pitchFamily="34" charset="0"/>
                </a:rPr>
                <a:t>Bae</a:t>
              </a:r>
              <a:r>
                <a:rPr lang="fr-CA" sz="2000" dirty="0">
                  <a:latin typeface="Arial Narrow" panose="020B0606020202030204" pitchFamily="34" charset="0"/>
                </a:rPr>
                <a:t>, &amp; Kim, 2009). </a:t>
              </a:r>
            </a:p>
            <a:p>
              <a:endParaRPr lang="fr-CA" sz="2800" dirty="0">
                <a:latin typeface="Arial Narrow" panose="020B0606020202030204" pitchFamily="34" charset="0"/>
              </a:endParaRPr>
            </a:p>
          </p:txBody>
        </p:sp>
        <p:sp>
          <p:nvSpPr>
            <p:cNvPr id="305" name="Rectangle 304">
              <a:extLst>
                <a:ext uri="{FF2B5EF4-FFF2-40B4-BE49-F238E27FC236}">
                  <a16:creationId xmlns:a16="http://schemas.microsoft.com/office/drawing/2014/main" xmlns="" id="{56617F57-06AF-4351-9508-982D50DC9417}"/>
                </a:ext>
              </a:extLst>
            </p:cNvPr>
            <p:cNvSpPr/>
            <p:nvPr>
              <p:custDataLst>
                <p:tags r:id="rId48"/>
              </p:custDataLst>
            </p:nvPr>
          </p:nvSpPr>
          <p:spPr>
            <a:xfrm>
              <a:off x="5344809" y="30769905"/>
              <a:ext cx="1564212" cy="584775"/>
            </a:xfrm>
            <a:prstGeom prst="rect">
              <a:avLst/>
            </a:prstGeom>
          </p:spPr>
          <p:txBody>
            <a:bodyPr wrap="square">
              <a:spAutoFit/>
            </a:bodyPr>
            <a:lstStyle/>
            <a:p>
              <a:r>
                <a:rPr lang="de-DE" sz="1600" dirty="0">
                  <a:latin typeface="Arial Narrow" panose="020B0606020202030204" pitchFamily="34" charset="0"/>
                </a:rPr>
                <a:t>Chen, Chen, Sun &amp; Zhu (2013)</a:t>
              </a:r>
              <a:endParaRPr lang="fr-CA" sz="1600" dirty="0">
                <a:latin typeface="Arial Narrow" panose="020B0606020202030204" pitchFamily="34" charset="0"/>
              </a:endParaRPr>
            </a:p>
          </p:txBody>
        </p:sp>
      </p:grpSp>
      <p:sp>
        <p:nvSpPr>
          <p:cNvPr id="312" name="Espace réservé du contenu 2">
            <a:extLst>
              <a:ext uri="{FF2B5EF4-FFF2-40B4-BE49-F238E27FC236}">
                <a16:creationId xmlns:a16="http://schemas.microsoft.com/office/drawing/2014/main" xmlns="" id="{7C1C6408-8879-4084-A1DC-518C49852EF5}"/>
              </a:ext>
            </a:extLst>
          </p:cNvPr>
          <p:cNvSpPr txBox="1">
            <a:spLocks/>
          </p:cNvSpPr>
          <p:nvPr>
            <p:custDataLst>
              <p:tags r:id="rId22"/>
            </p:custDataLst>
          </p:nvPr>
        </p:nvSpPr>
        <p:spPr>
          <a:xfrm>
            <a:off x="13835228" y="40934750"/>
            <a:ext cx="14915917" cy="1004081"/>
          </a:xfrm>
          <a:prstGeom prst="rect">
            <a:avLst/>
          </a:prstGeom>
          <a:solidFill>
            <a:schemeClr val="bg1"/>
          </a:solidFill>
        </p:spPr>
        <p:txBody>
          <a:bodyPr>
            <a:normAutofit/>
          </a:bodyPr>
          <a:lstStyle>
            <a:lvl1pPr marL="755650" indent="-755650" algn="l" defTabSz="3027363" rtl="0" fontAlgn="base">
              <a:lnSpc>
                <a:spcPct val="90000"/>
              </a:lnSpc>
              <a:spcBef>
                <a:spcPts val="3313"/>
              </a:spcBef>
              <a:spcAft>
                <a:spcPct val="0"/>
              </a:spcAft>
              <a:buFont typeface="Arial" charset="0"/>
              <a:buChar char="•"/>
              <a:defRPr sz="9200" kern="1200">
                <a:solidFill>
                  <a:schemeClr val="tx1"/>
                </a:solidFill>
                <a:latin typeface="+mn-lt"/>
                <a:ea typeface="+mn-ea"/>
                <a:cs typeface="+mn-cs"/>
              </a:defRPr>
            </a:lvl1pPr>
            <a:lvl2pPr marL="2270125" indent="-755650" algn="l" defTabSz="3027363" rtl="0" fontAlgn="base">
              <a:lnSpc>
                <a:spcPct val="90000"/>
              </a:lnSpc>
              <a:spcBef>
                <a:spcPts val="1650"/>
              </a:spcBef>
              <a:spcAft>
                <a:spcPct val="0"/>
              </a:spcAft>
              <a:buFont typeface="Arial" charset="0"/>
              <a:buChar char="•"/>
              <a:defRPr sz="7900" kern="1200">
                <a:solidFill>
                  <a:schemeClr val="tx1"/>
                </a:solidFill>
                <a:latin typeface="+mn-lt"/>
                <a:ea typeface="+mn-ea"/>
                <a:cs typeface="+mn-cs"/>
              </a:defRPr>
            </a:lvl2pPr>
            <a:lvl3pPr marL="3783013" indent="-755650" algn="l" defTabSz="3027363" rtl="0" fontAlgn="base">
              <a:lnSpc>
                <a:spcPct val="90000"/>
              </a:lnSpc>
              <a:spcBef>
                <a:spcPts val="1650"/>
              </a:spcBef>
              <a:spcAft>
                <a:spcPct val="0"/>
              </a:spcAft>
              <a:buFont typeface="Arial" charset="0"/>
              <a:buChar char="•"/>
              <a:defRPr sz="6600" kern="1200">
                <a:solidFill>
                  <a:schemeClr val="tx1"/>
                </a:solidFill>
                <a:latin typeface="+mn-lt"/>
                <a:ea typeface="+mn-ea"/>
                <a:cs typeface="+mn-cs"/>
              </a:defRPr>
            </a:lvl3pPr>
            <a:lvl4pPr marL="5297488" indent="-755650" algn="l" defTabSz="3027363" rtl="0" fontAlgn="base">
              <a:lnSpc>
                <a:spcPct val="90000"/>
              </a:lnSpc>
              <a:spcBef>
                <a:spcPts val="1650"/>
              </a:spcBef>
              <a:spcAft>
                <a:spcPct val="0"/>
              </a:spcAft>
              <a:buFont typeface="Arial" charset="0"/>
              <a:buChar char="•"/>
              <a:defRPr sz="5900" kern="1200">
                <a:solidFill>
                  <a:schemeClr val="tx1"/>
                </a:solidFill>
                <a:latin typeface="+mn-lt"/>
                <a:ea typeface="+mn-ea"/>
                <a:cs typeface="+mn-cs"/>
              </a:defRPr>
            </a:lvl4pPr>
            <a:lvl5pPr marL="6810375" indent="-755650" algn="l" defTabSz="3027363" rtl="0" fontAlgn="base">
              <a:lnSpc>
                <a:spcPct val="90000"/>
              </a:lnSpc>
              <a:spcBef>
                <a:spcPts val="1650"/>
              </a:spcBef>
              <a:spcAft>
                <a:spcPct val="0"/>
              </a:spcAft>
              <a:buFont typeface="Arial" charset="0"/>
              <a:buChar char="•"/>
              <a:defRPr sz="5900" kern="1200">
                <a:solidFill>
                  <a:schemeClr val="tx1"/>
                </a:solidFill>
                <a:latin typeface="+mn-lt"/>
                <a:ea typeface="+mn-ea"/>
                <a:cs typeface="+mn-cs"/>
              </a:defRPr>
            </a:lvl5pPr>
            <a:lvl6pPr marL="8325589" indent="-756872" algn="l" defTabSz="3027487" rtl="0" eaLnBrk="1" latinLnBrk="0" hangingPunct="1">
              <a:lnSpc>
                <a:spcPct val="90000"/>
              </a:lnSpc>
              <a:spcBef>
                <a:spcPts val="1655"/>
              </a:spcBef>
              <a:buFont typeface="Arial" panose="020B0604020202020204" pitchFamily="34" charset="0"/>
              <a:buChar char="•"/>
              <a:defRPr sz="5960" kern="1200">
                <a:solidFill>
                  <a:schemeClr val="tx1"/>
                </a:solidFill>
                <a:latin typeface="+mn-lt"/>
                <a:ea typeface="+mn-ea"/>
                <a:cs typeface="+mn-cs"/>
              </a:defRPr>
            </a:lvl6pPr>
            <a:lvl7pPr marL="9839333" indent="-756872" algn="l" defTabSz="3027487" rtl="0" eaLnBrk="1" latinLnBrk="0" hangingPunct="1">
              <a:lnSpc>
                <a:spcPct val="90000"/>
              </a:lnSpc>
              <a:spcBef>
                <a:spcPts val="1655"/>
              </a:spcBef>
              <a:buFont typeface="Arial" panose="020B0604020202020204" pitchFamily="34" charset="0"/>
              <a:buChar char="•"/>
              <a:defRPr sz="5960" kern="1200">
                <a:solidFill>
                  <a:schemeClr val="tx1"/>
                </a:solidFill>
                <a:latin typeface="+mn-lt"/>
                <a:ea typeface="+mn-ea"/>
                <a:cs typeface="+mn-cs"/>
              </a:defRPr>
            </a:lvl7pPr>
            <a:lvl8pPr marL="11353076" indent="-756872" algn="l" defTabSz="3027487" rtl="0" eaLnBrk="1" latinLnBrk="0" hangingPunct="1">
              <a:lnSpc>
                <a:spcPct val="90000"/>
              </a:lnSpc>
              <a:spcBef>
                <a:spcPts val="1655"/>
              </a:spcBef>
              <a:buFont typeface="Arial" panose="020B0604020202020204" pitchFamily="34" charset="0"/>
              <a:buChar char="•"/>
              <a:defRPr sz="5960" kern="1200">
                <a:solidFill>
                  <a:schemeClr val="tx1"/>
                </a:solidFill>
                <a:latin typeface="+mn-lt"/>
                <a:ea typeface="+mn-ea"/>
                <a:cs typeface="+mn-cs"/>
              </a:defRPr>
            </a:lvl8pPr>
            <a:lvl9pPr marL="12866820" indent="-756872" algn="l" defTabSz="3027487" rtl="0" eaLnBrk="1" latinLnBrk="0" hangingPunct="1">
              <a:lnSpc>
                <a:spcPct val="90000"/>
              </a:lnSpc>
              <a:spcBef>
                <a:spcPts val="1655"/>
              </a:spcBef>
              <a:buFont typeface="Arial" panose="020B0604020202020204" pitchFamily="34" charset="0"/>
              <a:buChar char="•"/>
              <a:defRPr sz="5960" kern="1200">
                <a:solidFill>
                  <a:schemeClr val="tx1"/>
                </a:solidFill>
                <a:latin typeface="+mn-lt"/>
                <a:ea typeface="+mn-ea"/>
                <a:cs typeface="+mn-cs"/>
              </a:defRPr>
            </a:lvl9pPr>
          </a:lstStyle>
          <a:p>
            <a:pPr marL="0" indent="0" algn="ctr">
              <a:buNone/>
            </a:pPr>
            <a:r>
              <a:rPr lang="fr-CA" sz="6000" dirty="0" smtClean="0">
                <a:solidFill>
                  <a:srgbClr val="262626"/>
                </a:solidFill>
              </a:rPr>
              <a:t>Neuf </a:t>
            </a:r>
            <a:r>
              <a:rPr lang="fr-CA" sz="6000" dirty="0">
                <a:solidFill>
                  <a:srgbClr val="262626"/>
                </a:solidFill>
              </a:rPr>
              <a:t>recommandations…</a:t>
            </a:r>
          </a:p>
        </p:txBody>
      </p:sp>
      <p:grpSp>
        <p:nvGrpSpPr>
          <p:cNvPr id="1039" name="Groupe 1038">
            <a:extLst>
              <a:ext uri="{FF2B5EF4-FFF2-40B4-BE49-F238E27FC236}">
                <a16:creationId xmlns:a16="http://schemas.microsoft.com/office/drawing/2014/main" xmlns="" id="{A63C1C76-823E-4C94-8922-A26D2A981C0A}"/>
              </a:ext>
            </a:extLst>
          </p:cNvPr>
          <p:cNvGrpSpPr/>
          <p:nvPr>
            <p:custDataLst>
              <p:tags r:id="rId23"/>
            </p:custDataLst>
          </p:nvPr>
        </p:nvGrpSpPr>
        <p:grpSpPr>
          <a:xfrm>
            <a:off x="10788123" y="32700262"/>
            <a:ext cx="18049358" cy="7034197"/>
            <a:chOff x="11050457" y="33543424"/>
            <a:chExt cx="18049358" cy="7034197"/>
          </a:xfrm>
        </p:grpSpPr>
        <p:grpSp>
          <p:nvGrpSpPr>
            <p:cNvPr id="221" name="Groupe 220">
              <a:extLst>
                <a:ext uri="{FF2B5EF4-FFF2-40B4-BE49-F238E27FC236}">
                  <a16:creationId xmlns:a16="http://schemas.microsoft.com/office/drawing/2014/main" xmlns="" id="{DD13156A-76D0-4CF9-A03B-B70EA26A9668}"/>
                </a:ext>
              </a:extLst>
            </p:cNvPr>
            <p:cNvGrpSpPr/>
            <p:nvPr/>
          </p:nvGrpSpPr>
          <p:grpSpPr>
            <a:xfrm>
              <a:off x="11050457" y="34430439"/>
              <a:ext cx="18049358" cy="6147182"/>
              <a:chOff x="1577314" y="2616777"/>
              <a:chExt cx="8989366" cy="3656486"/>
            </a:xfrm>
          </p:grpSpPr>
          <p:sp>
            <p:nvSpPr>
              <p:cNvPr id="222" name="Ellipse 221">
                <a:extLst>
                  <a:ext uri="{FF2B5EF4-FFF2-40B4-BE49-F238E27FC236}">
                    <a16:creationId xmlns:a16="http://schemas.microsoft.com/office/drawing/2014/main" xmlns="" id="{5EC4F4AE-3A29-42E4-97FE-28B3082E9E75}"/>
                  </a:ext>
                </a:extLst>
              </p:cNvPr>
              <p:cNvSpPr/>
              <p:nvPr>
                <p:custDataLst>
                  <p:tags r:id="rId24"/>
                </p:custDataLst>
              </p:nvPr>
            </p:nvSpPr>
            <p:spPr>
              <a:xfrm>
                <a:off x="1577314" y="2616777"/>
                <a:ext cx="2653293" cy="648788"/>
              </a:xfrm>
              <a:prstGeom prst="ellipse">
                <a:avLst/>
              </a:prstGeom>
              <a:solidFill>
                <a:srgbClr val="BBD25A"/>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CA" sz="2800" dirty="0">
                    <a:solidFill>
                      <a:srgbClr val="FF0000"/>
                    </a:solidFill>
                    <a:latin typeface="Arial Narrow" panose="020B0606020202030204" pitchFamily="34" charset="0"/>
                    <a:cs typeface="Arial" panose="020B0604020202020204" pitchFamily="34" charset="0"/>
                  </a:rPr>
                  <a:t>↓  </a:t>
                </a:r>
                <a:r>
                  <a:rPr lang="fr-CA" sz="2800" dirty="0">
                    <a:solidFill>
                      <a:schemeClr val="tx1"/>
                    </a:solidFill>
                    <a:latin typeface="Arial Narrow" panose="020B0606020202030204" pitchFamily="34" charset="0"/>
                  </a:rPr>
                  <a:t>Concept de soi (physique)</a:t>
                </a:r>
              </a:p>
            </p:txBody>
          </p:sp>
          <p:sp>
            <p:nvSpPr>
              <p:cNvPr id="223" name="Ellipse 222">
                <a:extLst>
                  <a:ext uri="{FF2B5EF4-FFF2-40B4-BE49-F238E27FC236}">
                    <a16:creationId xmlns:a16="http://schemas.microsoft.com/office/drawing/2014/main" xmlns="" id="{10E68899-7A48-4379-896C-37313071135B}"/>
                  </a:ext>
                </a:extLst>
              </p:cNvPr>
              <p:cNvSpPr/>
              <p:nvPr>
                <p:custDataLst>
                  <p:tags r:id="rId25"/>
                </p:custDataLst>
              </p:nvPr>
            </p:nvSpPr>
            <p:spPr>
              <a:xfrm>
                <a:off x="1577314" y="4772135"/>
                <a:ext cx="2651558" cy="648788"/>
              </a:xfrm>
              <a:prstGeom prst="ellipse">
                <a:avLst/>
              </a:prstGeom>
              <a:solidFill>
                <a:srgbClr val="BBD25A"/>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CA" sz="2800" dirty="0">
                    <a:latin typeface="Arial Narrow" panose="020B0606020202030204" pitchFamily="34" charset="0"/>
                  </a:rPr>
                  <a:t> </a:t>
                </a:r>
                <a:r>
                  <a:rPr lang="fr-CA" sz="2800" dirty="0">
                    <a:solidFill>
                      <a:srgbClr val="FF0000"/>
                    </a:solidFill>
                    <a:latin typeface="Arial Narrow" panose="020B0606020202030204" pitchFamily="34" charset="0"/>
                    <a:cs typeface="Arial" panose="020B0604020202020204" pitchFamily="34" charset="0"/>
                  </a:rPr>
                  <a:t>↓ </a:t>
                </a:r>
                <a:r>
                  <a:rPr lang="fr-CA" sz="2800" dirty="0">
                    <a:solidFill>
                      <a:schemeClr val="tx1"/>
                    </a:solidFill>
                    <a:latin typeface="Arial Narrow" panose="020B0606020202030204" pitchFamily="34" charset="0"/>
                  </a:rPr>
                  <a:t>Évaluation de </a:t>
                </a:r>
              </a:p>
              <a:p>
                <a:pPr algn="ctr"/>
                <a:r>
                  <a:rPr lang="fr-CA" sz="2800" dirty="0">
                    <a:solidFill>
                      <a:schemeClr val="tx1"/>
                    </a:solidFill>
                    <a:latin typeface="Arial Narrow" panose="020B0606020202030204" pitchFamily="34" charset="0"/>
                  </a:rPr>
                  <a:t>sa compétence</a:t>
                </a:r>
              </a:p>
            </p:txBody>
          </p:sp>
          <p:sp>
            <p:nvSpPr>
              <p:cNvPr id="224" name="Ellipse 223">
                <a:extLst>
                  <a:ext uri="{FF2B5EF4-FFF2-40B4-BE49-F238E27FC236}">
                    <a16:creationId xmlns:a16="http://schemas.microsoft.com/office/drawing/2014/main" xmlns="" id="{014F872B-F648-4546-A1B7-679E0768FF42}"/>
                  </a:ext>
                </a:extLst>
              </p:cNvPr>
              <p:cNvSpPr/>
              <p:nvPr>
                <p:custDataLst>
                  <p:tags r:id="rId26"/>
                </p:custDataLst>
              </p:nvPr>
            </p:nvSpPr>
            <p:spPr>
              <a:xfrm>
                <a:off x="1579048" y="3691729"/>
                <a:ext cx="2651558" cy="648788"/>
              </a:xfrm>
              <a:prstGeom prst="ellipse">
                <a:avLst/>
              </a:prstGeom>
              <a:solidFill>
                <a:srgbClr val="BBD25A"/>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CA" sz="2800" b="1" dirty="0">
                    <a:solidFill>
                      <a:srgbClr val="FF0000"/>
                    </a:solidFill>
                    <a:latin typeface="Arial Narrow" panose="020B0606020202030204" pitchFamily="34" charset="0"/>
                    <a:cs typeface="Arial" panose="020B0604020202020204" pitchFamily="34" charset="0"/>
                  </a:rPr>
                  <a:t>↑ </a:t>
                </a:r>
                <a:r>
                  <a:rPr lang="fr-CA" sz="2800" dirty="0">
                    <a:solidFill>
                      <a:schemeClr val="tx1"/>
                    </a:solidFill>
                    <a:latin typeface="Arial Narrow" panose="020B0606020202030204" pitchFamily="34" charset="0"/>
                  </a:rPr>
                  <a:t>Peur de </a:t>
                </a:r>
              </a:p>
              <a:p>
                <a:pPr algn="ctr"/>
                <a:r>
                  <a:rPr lang="fr-CA" sz="2800" dirty="0">
                    <a:solidFill>
                      <a:schemeClr val="tx1"/>
                    </a:solidFill>
                    <a:latin typeface="Arial Narrow" panose="020B0606020202030204" pitchFamily="34" charset="0"/>
                  </a:rPr>
                  <a:t>l’échec</a:t>
                </a:r>
              </a:p>
            </p:txBody>
          </p:sp>
          <p:sp>
            <p:nvSpPr>
              <p:cNvPr id="225" name="Ellipse 224">
                <a:extLst>
                  <a:ext uri="{FF2B5EF4-FFF2-40B4-BE49-F238E27FC236}">
                    <a16:creationId xmlns:a16="http://schemas.microsoft.com/office/drawing/2014/main" xmlns="" id="{F8A492FB-E6A1-4568-AB4B-95AF060481BF}"/>
                  </a:ext>
                </a:extLst>
              </p:cNvPr>
              <p:cNvSpPr/>
              <p:nvPr>
                <p:custDataLst>
                  <p:tags r:id="rId27"/>
                </p:custDataLst>
              </p:nvPr>
            </p:nvSpPr>
            <p:spPr>
              <a:xfrm>
                <a:off x="6271745" y="4673066"/>
                <a:ext cx="1497874" cy="64878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CA" sz="2800" dirty="0">
                    <a:latin typeface="Arial Narrow" panose="020B0606020202030204" pitchFamily="34" charset="0"/>
                  </a:rPr>
                  <a:t>Pessimiste défensif</a:t>
                </a:r>
              </a:p>
            </p:txBody>
          </p:sp>
          <p:sp>
            <p:nvSpPr>
              <p:cNvPr id="226" name="Ellipse 225">
                <a:extLst>
                  <a:ext uri="{FF2B5EF4-FFF2-40B4-BE49-F238E27FC236}">
                    <a16:creationId xmlns:a16="http://schemas.microsoft.com/office/drawing/2014/main" xmlns="" id="{284AA655-ED42-41E1-BA0F-0D6C3226A90A}"/>
                  </a:ext>
                </a:extLst>
              </p:cNvPr>
              <p:cNvSpPr/>
              <p:nvPr>
                <p:custDataLst>
                  <p:tags r:id="rId28"/>
                </p:custDataLst>
              </p:nvPr>
            </p:nvSpPr>
            <p:spPr>
              <a:xfrm>
                <a:off x="6271745" y="2808092"/>
                <a:ext cx="1497874" cy="64878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CA" sz="2800" dirty="0">
                    <a:latin typeface="Arial Narrow" panose="020B0606020202030204" pitchFamily="34" charset="0"/>
                  </a:rPr>
                  <a:t>Auto-handicap</a:t>
                </a:r>
              </a:p>
            </p:txBody>
          </p:sp>
          <p:sp>
            <p:nvSpPr>
              <p:cNvPr id="227" name="Ellipse 226">
                <a:extLst>
                  <a:ext uri="{FF2B5EF4-FFF2-40B4-BE49-F238E27FC236}">
                    <a16:creationId xmlns:a16="http://schemas.microsoft.com/office/drawing/2014/main" xmlns="" id="{10A480A6-80CA-481D-A3AF-EA7E39AB7A39}"/>
                  </a:ext>
                </a:extLst>
              </p:cNvPr>
              <p:cNvSpPr/>
              <p:nvPr>
                <p:custDataLst>
                  <p:tags r:id="rId29"/>
                </p:custDataLst>
              </p:nvPr>
            </p:nvSpPr>
            <p:spPr>
              <a:xfrm>
                <a:off x="8758005" y="4667409"/>
                <a:ext cx="1808675" cy="64878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CA" sz="2800" dirty="0">
                    <a:latin typeface="Arial Narrow" panose="020B0606020202030204" pitchFamily="34" charset="0"/>
                  </a:rPr>
                  <a:t>Intention de pratique d’AP</a:t>
                </a:r>
              </a:p>
            </p:txBody>
          </p:sp>
          <p:sp>
            <p:nvSpPr>
              <p:cNvPr id="228" name="Ellipse 227">
                <a:extLst>
                  <a:ext uri="{FF2B5EF4-FFF2-40B4-BE49-F238E27FC236}">
                    <a16:creationId xmlns:a16="http://schemas.microsoft.com/office/drawing/2014/main" xmlns="" id="{45A13A9D-03A1-498F-B9B7-521C8A8DC563}"/>
                  </a:ext>
                </a:extLst>
              </p:cNvPr>
              <p:cNvSpPr/>
              <p:nvPr>
                <p:custDataLst>
                  <p:tags r:id="rId30"/>
                </p:custDataLst>
              </p:nvPr>
            </p:nvSpPr>
            <p:spPr>
              <a:xfrm>
                <a:off x="8758005" y="2802435"/>
                <a:ext cx="1808675" cy="64878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CA" sz="2800" dirty="0">
                    <a:latin typeface="Arial Narrow" panose="020B0606020202030204" pitchFamily="34" charset="0"/>
                  </a:rPr>
                  <a:t>Plaisir</a:t>
                </a:r>
              </a:p>
            </p:txBody>
          </p:sp>
          <p:cxnSp>
            <p:nvCxnSpPr>
              <p:cNvPr id="229" name="Connecteur droit avec flèche 228">
                <a:extLst>
                  <a:ext uri="{FF2B5EF4-FFF2-40B4-BE49-F238E27FC236}">
                    <a16:creationId xmlns:a16="http://schemas.microsoft.com/office/drawing/2014/main" xmlns="" id="{7DD122F3-C996-4ED4-B99D-CB1B7E4A809F}"/>
                  </a:ext>
                </a:extLst>
              </p:cNvPr>
              <p:cNvCxnSpPr>
                <a:cxnSpLocks/>
                <a:stCxn id="222" idx="6"/>
                <a:endCxn id="226" idx="1"/>
              </p:cNvCxnSpPr>
              <p:nvPr>
                <p:custDataLst>
                  <p:tags r:id="rId31"/>
                </p:custDataLst>
              </p:nvPr>
            </p:nvCxnSpPr>
            <p:spPr>
              <a:xfrm flipV="1">
                <a:off x="4230607" y="2903105"/>
                <a:ext cx="2260496" cy="38066"/>
              </a:xfrm>
              <a:prstGeom prst="straightConnector1">
                <a:avLst/>
              </a:prstGeom>
              <a:ln w="28575">
                <a:solidFill>
                  <a:srgbClr val="009900"/>
                </a:solidFill>
                <a:tailEnd type="triangle"/>
              </a:ln>
            </p:spPr>
            <p:style>
              <a:lnRef idx="1">
                <a:schemeClr val="accent1"/>
              </a:lnRef>
              <a:fillRef idx="0">
                <a:schemeClr val="accent1"/>
              </a:fillRef>
              <a:effectRef idx="0">
                <a:schemeClr val="accent1"/>
              </a:effectRef>
              <a:fontRef idx="minor">
                <a:schemeClr val="tx1"/>
              </a:fontRef>
            </p:style>
          </p:cxnSp>
          <p:cxnSp>
            <p:nvCxnSpPr>
              <p:cNvPr id="230" name="Connecteur droit avec flèche 229">
                <a:extLst>
                  <a:ext uri="{FF2B5EF4-FFF2-40B4-BE49-F238E27FC236}">
                    <a16:creationId xmlns:a16="http://schemas.microsoft.com/office/drawing/2014/main" xmlns="" id="{2F38EA8A-59B3-4F55-BE4A-2957A841966F}"/>
                  </a:ext>
                </a:extLst>
              </p:cNvPr>
              <p:cNvCxnSpPr>
                <a:cxnSpLocks/>
                <a:stCxn id="222" idx="6"/>
                <a:endCxn id="225" idx="1"/>
              </p:cNvCxnSpPr>
              <p:nvPr>
                <p:custDataLst>
                  <p:tags r:id="rId32"/>
                </p:custDataLst>
              </p:nvPr>
            </p:nvCxnSpPr>
            <p:spPr>
              <a:xfrm>
                <a:off x="4230607" y="2941171"/>
                <a:ext cx="2260496" cy="1826908"/>
              </a:xfrm>
              <a:prstGeom prst="straightConnector1">
                <a:avLst/>
              </a:prstGeom>
              <a:ln w="28575">
                <a:solidFill>
                  <a:srgbClr val="009900"/>
                </a:solidFill>
                <a:tailEnd type="triangle"/>
              </a:ln>
            </p:spPr>
            <p:style>
              <a:lnRef idx="1">
                <a:schemeClr val="accent1"/>
              </a:lnRef>
              <a:fillRef idx="0">
                <a:schemeClr val="accent1"/>
              </a:fillRef>
              <a:effectRef idx="0">
                <a:schemeClr val="accent1"/>
              </a:effectRef>
              <a:fontRef idx="minor">
                <a:schemeClr val="tx1"/>
              </a:fontRef>
            </p:style>
          </p:cxnSp>
          <p:cxnSp>
            <p:nvCxnSpPr>
              <p:cNvPr id="231" name="Connecteur droit avec flèche 230">
                <a:extLst>
                  <a:ext uri="{FF2B5EF4-FFF2-40B4-BE49-F238E27FC236}">
                    <a16:creationId xmlns:a16="http://schemas.microsoft.com/office/drawing/2014/main" xmlns="" id="{6C486A22-7F3B-47AB-8A99-5F779412BD43}"/>
                  </a:ext>
                </a:extLst>
              </p:cNvPr>
              <p:cNvCxnSpPr>
                <a:cxnSpLocks/>
                <a:stCxn id="223" idx="6"/>
                <a:endCxn id="226" idx="3"/>
              </p:cNvCxnSpPr>
              <p:nvPr>
                <p:custDataLst>
                  <p:tags r:id="rId33"/>
                </p:custDataLst>
              </p:nvPr>
            </p:nvCxnSpPr>
            <p:spPr>
              <a:xfrm flipV="1">
                <a:off x="4228872" y="3361867"/>
                <a:ext cx="2262231" cy="1734662"/>
              </a:xfrm>
              <a:prstGeom prst="straightConnector1">
                <a:avLst/>
              </a:prstGeom>
              <a:ln w="28575">
                <a:solidFill>
                  <a:srgbClr val="009900"/>
                </a:solidFill>
                <a:tailEnd type="triangle"/>
              </a:ln>
            </p:spPr>
            <p:style>
              <a:lnRef idx="1">
                <a:schemeClr val="accent1"/>
              </a:lnRef>
              <a:fillRef idx="0">
                <a:schemeClr val="accent1"/>
              </a:fillRef>
              <a:effectRef idx="0">
                <a:schemeClr val="accent1"/>
              </a:effectRef>
              <a:fontRef idx="minor">
                <a:schemeClr val="tx1"/>
              </a:fontRef>
            </p:style>
          </p:cxnSp>
          <p:cxnSp>
            <p:nvCxnSpPr>
              <p:cNvPr id="232" name="Connecteur droit avec flèche 231">
                <a:extLst>
                  <a:ext uri="{FF2B5EF4-FFF2-40B4-BE49-F238E27FC236}">
                    <a16:creationId xmlns:a16="http://schemas.microsoft.com/office/drawing/2014/main" xmlns="" id="{EB7CEFC6-2B1F-482B-A67D-4927FBDA6AF4}"/>
                  </a:ext>
                </a:extLst>
              </p:cNvPr>
              <p:cNvCxnSpPr>
                <a:cxnSpLocks/>
                <a:stCxn id="224" idx="6"/>
                <a:endCxn id="226" idx="2"/>
              </p:cNvCxnSpPr>
              <p:nvPr>
                <p:custDataLst>
                  <p:tags r:id="rId34"/>
                </p:custDataLst>
              </p:nvPr>
            </p:nvCxnSpPr>
            <p:spPr>
              <a:xfrm flipV="1">
                <a:off x="4230606" y="3132486"/>
                <a:ext cx="2041139" cy="883637"/>
              </a:xfrm>
              <a:prstGeom prst="straightConnector1">
                <a:avLst/>
              </a:prstGeom>
              <a:ln w="28575">
                <a:solidFill>
                  <a:srgbClr val="009900"/>
                </a:solidFill>
                <a:tailEnd type="triangle"/>
              </a:ln>
            </p:spPr>
            <p:style>
              <a:lnRef idx="1">
                <a:schemeClr val="accent1"/>
              </a:lnRef>
              <a:fillRef idx="0">
                <a:schemeClr val="accent1"/>
              </a:fillRef>
              <a:effectRef idx="0">
                <a:schemeClr val="accent1"/>
              </a:effectRef>
              <a:fontRef idx="minor">
                <a:schemeClr val="tx1"/>
              </a:fontRef>
            </p:style>
          </p:cxnSp>
          <p:cxnSp>
            <p:nvCxnSpPr>
              <p:cNvPr id="233" name="Connecteur droit avec flèche 232">
                <a:extLst>
                  <a:ext uri="{FF2B5EF4-FFF2-40B4-BE49-F238E27FC236}">
                    <a16:creationId xmlns:a16="http://schemas.microsoft.com/office/drawing/2014/main" xmlns="" id="{BDC847E3-98F5-4FB4-BC6B-12983B301A9A}"/>
                  </a:ext>
                </a:extLst>
              </p:cNvPr>
              <p:cNvCxnSpPr>
                <a:cxnSpLocks/>
                <a:stCxn id="224" idx="6"/>
                <a:endCxn id="225" idx="2"/>
              </p:cNvCxnSpPr>
              <p:nvPr>
                <p:custDataLst>
                  <p:tags r:id="rId35"/>
                </p:custDataLst>
              </p:nvPr>
            </p:nvCxnSpPr>
            <p:spPr>
              <a:xfrm>
                <a:off x="4230606" y="4016123"/>
                <a:ext cx="2041139" cy="981337"/>
              </a:xfrm>
              <a:prstGeom prst="straightConnector1">
                <a:avLst/>
              </a:prstGeom>
              <a:ln w="28575">
                <a:solidFill>
                  <a:srgbClr val="009900"/>
                </a:solidFill>
                <a:tailEnd type="triangle"/>
              </a:ln>
            </p:spPr>
            <p:style>
              <a:lnRef idx="1">
                <a:schemeClr val="accent1"/>
              </a:lnRef>
              <a:fillRef idx="0">
                <a:schemeClr val="accent1"/>
              </a:fillRef>
              <a:effectRef idx="0">
                <a:schemeClr val="accent1"/>
              </a:effectRef>
              <a:fontRef idx="minor">
                <a:schemeClr val="tx1"/>
              </a:fontRef>
            </p:style>
          </p:cxnSp>
          <p:cxnSp>
            <p:nvCxnSpPr>
              <p:cNvPr id="234" name="Connecteur droit avec flèche 233">
                <a:extLst>
                  <a:ext uri="{FF2B5EF4-FFF2-40B4-BE49-F238E27FC236}">
                    <a16:creationId xmlns:a16="http://schemas.microsoft.com/office/drawing/2014/main" xmlns="" id="{1AEE183F-B260-4388-85F7-0F7CC9583E0C}"/>
                  </a:ext>
                </a:extLst>
              </p:cNvPr>
              <p:cNvCxnSpPr>
                <a:cxnSpLocks/>
                <a:stCxn id="228" idx="4"/>
                <a:endCxn id="227" idx="0"/>
              </p:cNvCxnSpPr>
              <p:nvPr>
                <p:custDataLst>
                  <p:tags r:id="rId36"/>
                </p:custDataLst>
              </p:nvPr>
            </p:nvCxnSpPr>
            <p:spPr>
              <a:xfrm>
                <a:off x="9662342" y="3451223"/>
                <a:ext cx="0" cy="1216186"/>
              </a:xfrm>
              <a:prstGeom prst="straightConnector1">
                <a:avLst/>
              </a:prstGeom>
              <a:ln w="28575">
                <a:solidFill>
                  <a:srgbClr val="009900"/>
                </a:solidFill>
                <a:tailEnd type="triangle"/>
              </a:ln>
            </p:spPr>
            <p:style>
              <a:lnRef idx="1">
                <a:schemeClr val="accent1"/>
              </a:lnRef>
              <a:fillRef idx="0">
                <a:schemeClr val="accent1"/>
              </a:fillRef>
              <a:effectRef idx="0">
                <a:schemeClr val="accent1"/>
              </a:effectRef>
              <a:fontRef idx="minor">
                <a:schemeClr val="tx1"/>
              </a:fontRef>
            </p:style>
          </p:cxnSp>
          <p:cxnSp>
            <p:nvCxnSpPr>
              <p:cNvPr id="235" name="Connecteur droit avec flèche 234">
                <a:extLst>
                  <a:ext uri="{FF2B5EF4-FFF2-40B4-BE49-F238E27FC236}">
                    <a16:creationId xmlns:a16="http://schemas.microsoft.com/office/drawing/2014/main" xmlns="" id="{7CD3D3AB-EC9E-422A-8DCA-35DAE65B516F}"/>
                  </a:ext>
                </a:extLst>
              </p:cNvPr>
              <p:cNvCxnSpPr>
                <a:cxnSpLocks/>
                <a:stCxn id="226" idx="6"/>
                <a:endCxn id="228" idx="2"/>
              </p:cNvCxnSpPr>
              <p:nvPr>
                <p:custDataLst>
                  <p:tags r:id="rId37"/>
                </p:custDataLst>
              </p:nvPr>
            </p:nvCxnSpPr>
            <p:spPr>
              <a:xfrm flipV="1">
                <a:off x="7769619" y="3126829"/>
                <a:ext cx="988386" cy="5657"/>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236" name="Connecteur droit avec flèche 235">
                <a:extLst>
                  <a:ext uri="{FF2B5EF4-FFF2-40B4-BE49-F238E27FC236}">
                    <a16:creationId xmlns:a16="http://schemas.microsoft.com/office/drawing/2014/main" xmlns="" id="{A9827E10-5722-4747-8FEA-65550C18A5C6}"/>
                  </a:ext>
                </a:extLst>
              </p:cNvPr>
              <p:cNvCxnSpPr>
                <a:cxnSpLocks/>
                <a:stCxn id="225" idx="6"/>
                <a:endCxn id="227" idx="2"/>
              </p:cNvCxnSpPr>
              <p:nvPr>
                <p:custDataLst>
                  <p:tags r:id="rId38"/>
                </p:custDataLst>
              </p:nvPr>
            </p:nvCxnSpPr>
            <p:spPr>
              <a:xfrm flipV="1">
                <a:off x="7769619" y="4991803"/>
                <a:ext cx="988386" cy="5657"/>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237" name="Connecteur droit avec flèche 236">
                <a:extLst>
                  <a:ext uri="{FF2B5EF4-FFF2-40B4-BE49-F238E27FC236}">
                    <a16:creationId xmlns:a16="http://schemas.microsoft.com/office/drawing/2014/main" xmlns="" id="{73F52F79-7920-4625-B2B8-3CA16EDF2887}"/>
                  </a:ext>
                </a:extLst>
              </p:cNvPr>
              <p:cNvCxnSpPr>
                <a:cxnSpLocks/>
                <a:stCxn id="225" idx="6"/>
                <a:endCxn id="228" idx="3"/>
              </p:cNvCxnSpPr>
              <p:nvPr>
                <p:custDataLst>
                  <p:tags r:id="rId39"/>
                </p:custDataLst>
              </p:nvPr>
            </p:nvCxnSpPr>
            <p:spPr>
              <a:xfrm flipV="1">
                <a:off x="7769619" y="3356210"/>
                <a:ext cx="1253260" cy="1641250"/>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238" name="Connecteur droit avec flèche 237">
                <a:extLst>
                  <a:ext uri="{FF2B5EF4-FFF2-40B4-BE49-F238E27FC236}">
                    <a16:creationId xmlns:a16="http://schemas.microsoft.com/office/drawing/2014/main" xmlns="" id="{7E9B2D87-1E78-4AC5-8930-33EAD272B3D0}"/>
                  </a:ext>
                </a:extLst>
              </p:cNvPr>
              <p:cNvCxnSpPr>
                <a:cxnSpLocks/>
                <a:stCxn id="223" idx="6"/>
                <a:endCxn id="225" idx="3"/>
              </p:cNvCxnSpPr>
              <p:nvPr>
                <p:custDataLst>
                  <p:tags r:id="rId40"/>
                </p:custDataLst>
              </p:nvPr>
            </p:nvCxnSpPr>
            <p:spPr>
              <a:xfrm>
                <a:off x="4228872" y="5096529"/>
                <a:ext cx="2262231" cy="130312"/>
              </a:xfrm>
              <a:prstGeom prst="straightConnector1">
                <a:avLst/>
              </a:prstGeom>
              <a:ln w="28575">
                <a:solidFill>
                  <a:srgbClr val="009900"/>
                </a:solidFill>
                <a:tailEnd type="triangle"/>
              </a:ln>
            </p:spPr>
            <p:style>
              <a:lnRef idx="1">
                <a:schemeClr val="accent1"/>
              </a:lnRef>
              <a:fillRef idx="0">
                <a:schemeClr val="accent1"/>
              </a:fillRef>
              <a:effectRef idx="0">
                <a:schemeClr val="accent1"/>
              </a:effectRef>
              <a:fontRef idx="minor">
                <a:schemeClr val="tx1"/>
              </a:fontRef>
            </p:style>
          </p:cxnSp>
          <p:cxnSp>
            <p:nvCxnSpPr>
              <p:cNvPr id="239" name="Connecteur droit avec flèche 238">
                <a:extLst>
                  <a:ext uri="{FF2B5EF4-FFF2-40B4-BE49-F238E27FC236}">
                    <a16:creationId xmlns:a16="http://schemas.microsoft.com/office/drawing/2014/main" xmlns="" id="{EC1162CB-5D23-4FF3-85A7-10F12DDAB22C}"/>
                  </a:ext>
                </a:extLst>
              </p:cNvPr>
              <p:cNvCxnSpPr>
                <a:cxnSpLocks/>
                <a:stCxn id="226" idx="6"/>
                <a:endCxn id="227" idx="1"/>
              </p:cNvCxnSpPr>
              <p:nvPr>
                <p:custDataLst>
                  <p:tags r:id="rId41"/>
                </p:custDataLst>
              </p:nvPr>
            </p:nvCxnSpPr>
            <p:spPr>
              <a:xfrm>
                <a:off x="7769619" y="3132486"/>
                <a:ext cx="1253260" cy="1629936"/>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240" name="Rectangle 239">
                <a:extLst>
                  <a:ext uri="{FF2B5EF4-FFF2-40B4-BE49-F238E27FC236}">
                    <a16:creationId xmlns:a16="http://schemas.microsoft.com/office/drawing/2014/main" xmlns="" id="{9DFEC7F6-FEF9-465F-A031-660CF1625E8B}"/>
                  </a:ext>
                </a:extLst>
              </p:cNvPr>
              <p:cNvSpPr/>
              <p:nvPr>
                <p:custDataLst>
                  <p:tags r:id="rId42"/>
                </p:custDataLst>
              </p:nvPr>
            </p:nvSpPr>
            <p:spPr>
              <a:xfrm>
                <a:off x="4354285" y="5705738"/>
                <a:ext cx="6212395" cy="567525"/>
              </a:xfrm>
              <a:prstGeom prst="rect">
                <a:avLst/>
              </a:prstGeom>
            </p:spPr>
            <p:txBody>
              <a:bodyPr wrap="square">
                <a:spAutoFit/>
              </a:bodyPr>
              <a:lstStyle/>
              <a:p>
                <a:pPr algn="r"/>
                <a:r>
                  <a:rPr lang="fr-CA" sz="2800" dirty="0">
                    <a:latin typeface="Arial Narrow" panose="020B0606020202030204" pitchFamily="34" charset="0"/>
                  </a:rPr>
                  <a:t>(</a:t>
                </a:r>
                <a:r>
                  <a:rPr lang="fr-CA" sz="2800" dirty="0" err="1">
                    <a:latin typeface="Arial Narrow" panose="020B0606020202030204" pitchFamily="34" charset="0"/>
                  </a:rPr>
                  <a:t>Ntoumanis</a:t>
                </a:r>
                <a:r>
                  <a:rPr lang="fr-CA" sz="2800" dirty="0">
                    <a:latin typeface="Arial Narrow" panose="020B0606020202030204" pitchFamily="34" charset="0"/>
                  </a:rPr>
                  <a:t>, Taylor, </a:t>
                </a:r>
                <a:r>
                  <a:rPr lang="fr-CA" sz="2800" dirty="0" err="1">
                    <a:latin typeface="Arial Narrow" panose="020B0606020202030204" pitchFamily="34" charset="0"/>
                  </a:rPr>
                  <a:t>Standage</a:t>
                </a:r>
                <a:r>
                  <a:rPr lang="fr-CA" sz="2800" dirty="0">
                    <a:latin typeface="Arial Narrow" panose="020B0606020202030204" pitchFamily="34" charset="0"/>
                  </a:rPr>
                  <a:t>, 2018;</a:t>
                </a:r>
                <a:r>
                  <a:rPr lang="en-US" sz="2800" dirty="0">
                    <a:latin typeface="Arial Narrow" panose="020B0606020202030204" pitchFamily="34" charset="0"/>
                  </a:rPr>
                  <a:t> </a:t>
                </a:r>
              </a:p>
              <a:p>
                <a:pPr algn="r"/>
                <a:r>
                  <a:rPr lang="en-US" sz="2800" dirty="0">
                    <a:latin typeface="Arial Narrow" panose="020B0606020202030204" pitchFamily="34" charset="0"/>
                  </a:rPr>
                  <a:t>Standage, Treasure, Hooper &amp; </a:t>
                </a:r>
                <a:r>
                  <a:rPr lang="en-US" sz="2800" dirty="0" err="1">
                    <a:latin typeface="Arial Narrow" panose="020B0606020202030204" pitchFamily="34" charset="0"/>
                  </a:rPr>
                  <a:t>Kuczka</a:t>
                </a:r>
                <a:r>
                  <a:rPr lang="en-US" sz="2800" dirty="0">
                    <a:latin typeface="Arial Narrow" panose="020B0606020202030204" pitchFamily="34" charset="0"/>
                  </a:rPr>
                  <a:t>, 2007).</a:t>
                </a:r>
                <a:endParaRPr lang="fr-CA" sz="2800" dirty="0">
                  <a:latin typeface="Arial Narrow" panose="020B0606020202030204" pitchFamily="34" charset="0"/>
                </a:endParaRPr>
              </a:p>
            </p:txBody>
          </p:sp>
          <p:sp>
            <p:nvSpPr>
              <p:cNvPr id="241" name="Flèche : double flèche verticale 240">
                <a:extLst>
                  <a:ext uri="{FF2B5EF4-FFF2-40B4-BE49-F238E27FC236}">
                    <a16:creationId xmlns:a16="http://schemas.microsoft.com/office/drawing/2014/main" xmlns="" id="{EDBBC2A8-F3EB-4FF1-99A0-86782D034EFB}"/>
                  </a:ext>
                </a:extLst>
              </p:cNvPr>
              <p:cNvSpPr/>
              <p:nvPr>
                <p:custDataLst>
                  <p:tags r:id="rId43"/>
                </p:custDataLst>
              </p:nvPr>
            </p:nvSpPr>
            <p:spPr>
              <a:xfrm>
                <a:off x="2764808" y="3272323"/>
                <a:ext cx="253773" cy="419407"/>
              </a:xfrm>
              <a:prstGeom prst="upDown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fr-CA" sz="2800">
                  <a:latin typeface="Arial Narrow" panose="020B0606020202030204" pitchFamily="34" charset="0"/>
                </a:endParaRPr>
              </a:p>
            </p:txBody>
          </p:sp>
          <p:sp>
            <p:nvSpPr>
              <p:cNvPr id="242" name="Flèche : double flèche verticale 241">
                <a:extLst>
                  <a:ext uri="{FF2B5EF4-FFF2-40B4-BE49-F238E27FC236}">
                    <a16:creationId xmlns:a16="http://schemas.microsoft.com/office/drawing/2014/main" xmlns="" id="{773335B6-6459-478C-84AA-613904D8C111}"/>
                  </a:ext>
                </a:extLst>
              </p:cNvPr>
              <p:cNvSpPr/>
              <p:nvPr>
                <p:custDataLst>
                  <p:tags r:id="rId44"/>
                </p:custDataLst>
              </p:nvPr>
            </p:nvSpPr>
            <p:spPr>
              <a:xfrm>
                <a:off x="2764808" y="4360791"/>
                <a:ext cx="253773" cy="419407"/>
              </a:xfrm>
              <a:prstGeom prst="upDown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fr-CA" sz="2800">
                  <a:latin typeface="Arial Narrow" panose="020B0606020202030204" pitchFamily="34" charset="0"/>
                </a:endParaRPr>
              </a:p>
            </p:txBody>
          </p:sp>
        </p:grpSp>
        <p:sp>
          <p:nvSpPr>
            <p:cNvPr id="104" name="Rectangle 103">
              <a:extLst>
                <a:ext uri="{FF2B5EF4-FFF2-40B4-BE49-F238E27FC236}">
                  <a16:creationId xmlns:a16="http://schemas.microsoft.com/office/drawing/2014/main" xmlns="" id="{8A95BCD8-7C30-48FF-B6DA-ABD467B7490D}"/>
                </a:ext>
              </a:extLst>
            </p:cNvPr>
            <p:cNvSpPr/>
            <p:nvPr/>
          </p:nvSpPr>
          <p:spPr>
            <a:xfrm>
              <a:off x="11050457" y="33543424"/>
              <a:ext cx="6625534" cy="646331"/>
            </a:xfrm>
            <a:prstGeom prst="rect">
              <a:avLst/>
            </a:prstGeom>
          </p:spPr>
          <p:txBody>
            <a:bodyPr wrap="square">
              <a:spAutoFit/>
            </a:bodyPr>
            <a:lstStyle/>
            <a:p>
              <a:pPr marL="0" indent="0" algn="ctr">
                <a:buFont typeface="Arial" charset="0"/>
                <a:buNone/>
              </a:pPr>
              <a:r>
                <a:rPr lang="fr-CA" sz="3600" b="1" cap="small" dirty="0">
                  <a:solidFill>
                    <a:srgbClr val="3333FF"/>
                  </a:solidFill>
                  <a:latin typeface="Arial Narrow" panose="020B0606020202030204" pitchFamily="34" charset="0"/>
                </a:rPr>
                <a:t>STRATÉGIE D’AUTO-HANDICAP</a:t>
              </a: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5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5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57">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09">
                                            <p:txEl>
                                              <p:pRg st="1" end="1"/>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09">
                                            <p:txEl>
                                              <p:pRg st="0" end="0"/>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209">
                                            <p:txEl>
                                              <p:pRg st="2" end="2"/>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209">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ags/tag1.xml><?xml version="1.0" encoding="utf-8"?>
<p:tagLst xmlns:a="http://schemas.openxmlformats.org/drawingml/2006/main" xmlns:r="http://schemas.openxmlformats.org/officeDocument/2006/relationships" xmlns:p="http://schemas.openxmlformats.org/presentationml/2006/main">
  <p:tag name="NUM" val="1"/>
</p:tagLst>
</file>

<file path=ppt/tags/tag10.xml><?xml version="1.0" encoding="utf-8"?>
<p:tagLst xmlns:a="http://schemas.openxmlformats.org/drawingml/2006/main" xmlns:r="http://schemas.openxmlformats.org/officeDocument/2006/relationships" xmlns:p="http://schemas.openxmlformats.org/presentationml/2006/main">
  <p:tag name="NUM" val="10"/>
</p:tagLst>
</file>

<file path=ppt/tags/tag11.xml><?xml version="1.0" encoding="utf-8"?>
<p:tagLst xmlns:a="http://schemas.openxmlformats.org/drawingml/2006/main" xmlns:r="http://schemas.openxmlformats.org/officeDocument/2006/relationships" xmlns:p="http://schemas.openxmlformats.org/presentationml/2006/main">
  <p:tag name="NUM" val="11"/>
</p:tagLst>
</file>

<file path=ppt/tags/tag12.xml><?xml version="1.0" encoding="utf-8"?>
<p:tagLst xmlns:a="http://schemas.openxmlformats.org/drawingml/2006/main" xmlns:r="http://schemas.openxmlformats.org/officeDocument/2006/relationships" xmlns:p="http://schemas.openxmlformats.org/presentationml/2006/main">
  <p:tag name="NUM" val="12"/>
</p:tagLst>
</file>

<file path=ppt/tags/tag13.xml><?xml version="1.0" encoding="utf-8"?>
<p:tagLst xmlns:a="http://schemas.openxmlformats.org/drawingml/2006/main" xmlns:r="http://schemas.openxmlformats.org/officeDocument/2006/relationships" xmlns:p="http://schemas.openxmlformats.org/presentationml/2006/main">
  <p:tag name="NUM" val="13"/>
</p:tagLst>
</file>

<file path=ppt/tags/tag14.xml><?xml version="1.0" encoding="utf-8"?>
<p:tagLst xmlns:a="http://schemas.openxmlformats.org/drawingml/2006/main" xmlns:r="http://schemas.openxmlformats.org/officeDocument/2006/relationships" xmlns:p="http://schemas.openxmlformats.org/presentationml/2006/main">
  <p:tag name="NUM" val="14"/>
</p:tagLst>
</file>

<file path=ppt/tags/tag15.xml><?xml version="1.0" encoding="utf-8"?>
<p:tagLst xmlns:a="http://schemas.openxmlformats.org/drawingml/2006/main" xmlns:r="http://schemas.openxmlformats.org/officeDocument/2006/relationships" xmlns:p="http://schemas.openxmlformats.org/presentationml/2006/main">
  <p:tag name="NUM" val="15"/>
</p:tagLst>
</file>

<file path=ppt/tags/tag16.xml><?xml version="1.0" encoding="utf-8"?>
<p:tagLst xmlns:a="http://schemas.openxmlformats.org/drawingml/2006/main" xmlns:r="http://schemas.openxmlformats.org/officeDocument/2006/relationships" xmlns:p="http://schemas.openxmlformats.org/presentationml/2006/main">
  <p:tag name="NUM" val="16"/>
</p:tagLst>
</file>

<file path=ppt/tags/tag17.xml><?xml version="1.0" encoding="utf-8"?>
<p:tagLst xmlns:a="http://schemas.openxmlformats.org/drawingml/2006/main" xmlns:r="http://schemas.openxmlformats.org/officeDocument/2006/relationships" xmlns:p="http://schemas.openxmlformats.org/presentationml/2006/main">
  <p:tag name="NUM" val="17"/>
</p:tagLst>
</file>

<file path=ppt/tags/tag18.xml><?xml version="1.0" encoding="utf-8"?>
<p:tagLst xmlns:a="http://schemas.openxmlformats.org/drawingml/2006/main" xmlns:r="http://schemas.openxmlformats.org/officeDocument/2006/relationships" xmlns:p="http://schemas.openxmlformats.org/presentationml/2006/main">
  <p:tag name="NUM" val="18"/>
</p:tagLst>
</file>

<file path=ppt/tags/tag19.xml><?xml version="1.0" encoding="utf-8"?>
<p:tagLst xmlns:a="http://schemas.openxmlformats.org/drawingml/2006/main" xmlns:r="http://schemas.openxmlformats.org/officeDocument/2006/relationships" xmlns:p="http://schemas.openxmlformats.org/presentationml/2006/main">
  <p:tag name="NUM" val="19"/>
</p:tagLst>
</file>

<file path=ppt/tags/tag2.xml><?xml version="1.0" encoding="utf-8"?>
<p:tagLst xmlns:a="http://schemas.openxmlformats.org/drawingml/2006/main" xmlns:r="http://schemas.openxmlformats.org/officeDocument/2006/relationships" xmlns:p="http://schemas.openxmlformats.org/presentationml/2006/main">
  <p:tag name="NUM" val="2"/>
</p:tagLst>
</file>

<file path=ppt/tags/tag20.xml><?xml version="1.0" encoding="utf-8"?>
<p:tagLst xmlns:a="http://schemas.openxmlformats.org/drawingml/2006/main" xmlns:r="http://schemas.openxmlformats.org/officeDocument/2006/relationships" xmlns:p="http://schemas.openxmlformats.org/presentationml/2006/main">
  <p:tag name="NUM" val="20"/>
</p:tagLst>
</file>

<file path=ppt/tags/tag21.xml><?xml version="1.0" encoding="utf-8"?>
<p:tagLst xmlns:a="http://schemas.openxmlformats.org/drawingml/2006/main" xmlns:r="http://schemas.openxmlformats.org/officeDocument/2006/relationships" xmlns:p="http://schemas.openxmlformats.org/presentationml/2006/main">
  <p:tag name="NUM" val="21"/>
</p:tagLst>
</file>

<file path=ppt/tags/tag22.xml><?xml version="1.0" encoding="utf-8"?>
<p:tagLst xmlns:a="http://schemas.openxmlformats.org/drawingml/2006/main" xmlns:r="http://schemas.openxmlformats.org/officeDocument/2006/relationships" xmlns:p="http://schemas.openxmlformats.org/presentationml/2006/main">
  <p:tag name="NUM" val="22"/>
</p:tagLst>
</file>

<file path=ppt/tags/tag23.xml><?xml version="1.0" encoding="utf-8"?>
<p:tagLst xmlns:a="http://schemas.openxmlformats.org/drawingml/2006/main" xmlns:r="http://schemas.openxmlformats.org/officeDocument/2006/relationships" xmlns:p="http://schemas.openxmlformats.org/presentationml/2006/main">
  <p:tag name="NUM" val="23"/>
</p:tagLst>
</file>

<file path=ppt/tags/tag24.xml><?xml version="1.0" encoding="utf-8"?>
<p:tagLst xmlns:a="http://schemas.openxmlformats.org/drawingml/2006/main" xmlns:r="http://schemas.openxmlformats.org/officeDocument/2006/relationships" xmlns:p="http://schemas.openxmlformats.org/presentationml/2006/main">
  <p:tag name="NUM" val="2"/>
</p:tagLst>
</file>

<file path=ppt/tags/tag25.xml><?xml version="1.0" encoding="utf-8"?>
<p:tagLst xmlns:a="http://schemas.openxmlformats.org/drawingml/2006/main" xmlns:r="http://schemas.openxmlformats.org/officeDocument/2006/relationships" xmlns:p="http://schemas.openxmlformats.org/presentationml/2006/main">
  <p:tag name="NUM" val="3"/>
</p:tagLst>
</file>

<file path=ppt/tags/tag26.xml><?xml version="1.0" encoding="utf-8"?>
<p:tagLst xmlns:a="http://schemas.openxmlformats.org/drawingml/2006/main" xmlns:r="http://schemas.openxmlformats.org/officeDocument/2006/relationships" xmlns:p="http://schemas.openxmlformats.org/presentationml/2006/main">
  <p:tag name="NUM" val="4"/>
</p:tagLst>
</file>

<file path=ppt/tags/tag27.xml><?xml version="1.0" encoding="utf-8"?>
<p:tagLst xmlns:a="http://schemas.openxmlformats.org/drawingml/2006/main" xmlns:r="http://schemas.openxmlformats.org/officeDocument/2006/relationships" xmlns:p="http://schemas.openxmlformats.org/presentationml/2006/main">
  <p:tag name="NUM" val="5"/>
</p:tagLst>
</file>

<file path=ppt/tags/tag28.xml><?xml version="1.0" encoding="utf-8"?>
<p:tagLst xmlns:a="http://schemas.openxmlformats.org/drawingml/2006/main" xmlns:r="http://schemas.openxmlformats.org/officeDocument/2006/relationships" xmlns:p="http://schemas.openxmlformats.org/presentationml/2006/main">
  <p:tag name="NUM" val="6"/>
</p:tagLst>
</file>

<file path=ppt/tags/tag29.xml><?xml version="1.0" encoding="utf-8"?>
<p:tagLst xmlns:a="http://schemas.openxmlformats.org/drawingml/2006/main" xmlns:r="http://schemas.openxmlformats.org/officeDocument/2006/relationships" xmlns:p="http://schemas.openxmlformats.org/presentationml/2006/main">
  <p:tag name="NUM" val="7"/>
</p:tagLst>
</file>

<file path=ppt/tags/tag3.xml><?xml version="1.0" encoding="utf-8"?>
<p:tagLst xmlns:a="http://schemas.openxmlformats.org/drawingml/2006/main" xmlns:r="http://schemas.openxmlformats.org/officeDocument/2006/relationships" xmlns:p="http://schemas.openxmlformats.org/presentationml/2006/main">
  <p:tag name="NUM" val="3"/>
</p:tagLst>
</file>

<file path=ppt/tags/tag30.xml><?xml version="1.0" encoding="utf-8"?>
<p:tagLst xmlns:a="http://schemas.openxmlformats.org/drawingml/2006/main" xmlns:r="http://schemas.openxmlformats.org/officeDocument/2006/relationships" xmlns:p="http://schemas.openxmlformats.org/presentationml/2006/main">
  <p:tag name="NUM" val="8"/>
</p:tagLst>
</file>

<file path=ppt/tags/tag31.xml><?xml version="1.0" encoding="utf-8"?>
<p:tagLst xmlns:a="http://schemas.openxmlformats.org/drawingml/2006/main" xmlns:r="http://schemas.openxmlformats.org/officeDocument/2006/relationships" xmlns:p="http://schemas.openxmlformats.org/presentationml/2006/main">
  <p:tag name="NUM" val="9"/>
</p:tagLst>
</file>

<file path=ppt/tags/tag32.xml><?xml version="1.0" encoding="utf-8"?>
<p:tagLst xmlns:a="http://schemas.openxmlformats.org/drawingml/2006/main" xmlns:r="http://schemas.openxmlformats.org/officeDocument/2006/relationships" xmlns:p="http://schemas.openxmlformats.org/presentationml/2006/main">
  <p:tag name="NUM" val="10"/>
</p:tagLst>
</file>

<file path=ppt/tags/tag33.xml><?xml version="1.0" encoding="utf-8"?>
<p:tagLst xmlns:a="http://schemas.openxmlformats.org/drawingml/2006/main" xmlns:r="http://schemas.openxmlformats.org/officeDocument/2006/relationships" xmlns:p="http://schemas.openxmlformats.org/presentationml/2006/main">
  <p:tag name="NUM" val="11"/>
</p:tagLst>
</file>

<file path=ppt/tags/tag34.xml><?xml version="1.0" encoding="utf-8"?>
<p:tagLst xmlns:a="http://schemas.openxmlformats.org/drawingml/2006/main" xmlns:r="http://schemas.openxmlformats.org/officeDocument/2006/relationships" xmlns:p="http://schemas.openxmlformats.org/presentationml/2006/main">
  <p:tag name="NUM" val="12"/>
</p:tagLst>
</file>

<file path=ppt/tags/tag35.xml><?xml version="1.0" encoding="utf-8"?>
<p:tagLst xmlns:a="http://schemas.openxmlformats.org/drawingml/2006/main" xmlns:r="http://schemas.openxmlformats.org/officeDocument/2006/relationships" xmlns:p="http://schemas.openxmlformats.org/presentationml/2006/main">
  <p:tag name="NUM" val="13"/>
</p:tagLst>
</file>

<file path=ppt/tags/tag36.xml><?xml version="1.0" encoding="utf-8"?>
<p:tagLst xmlns:a="http://schemas.openxmlformats.org/drawingml/2006/main" xmlns:r="http://schemas.openxmlformats.org/officeDocument/2006/relationships" xmlns:p="http://schemas.openxmlformats.org/presentationml/2006/main">
  <p:tag name="NUM" val="14"/>
</p:tagLst>
</file>

<file path=ppt/tags/tag37.xml><?xml version="1.0" encoding="utf-8"?>
<p:tagLst xmlns:a="http://schemas.openxmlformats.org/drawingml/2006/main" xmlns:r="http://schemas.openxmlformats.org/officeDocument/2006/relationships" xmlns:p="http://schemas.openxmlformats.org/presentationml/2006/main">
  <p:tag name="NUM" val="15"/>
</p:tagLst>
</file>

<file path=ppt/tags/tag38.xml><?xml version="1.0" encoding="utf-8"?>
<p:tagLst xmlns:a="http://schemas.openxmlformats.org/drawingml/2006/main" xmlns:r="http://schemas.openxmlformats.org/officeDocument/2006/relationships" xmlns:p="http://schemas.openxmlformats.org/presentationml/2006/main">
  <p:tag name="NUM" val="16"/>
</p:tagLst>
</file>

<file path=ppt/tags/tag39.xml><?xml version="1.0" encoding="utf-8"?>
<p:tagLst xmlns:a="http://schemas.openxmlformats.org/drawingml/2006/main" xmlns:r="http://schemas.openxmlformats.org/officeDocument/2006/relationships" xmlns:p="http://schemas.openxmlformats.org/presentationml/2006/main">
  <p:tag name="NUM" val="17"/>
</p:tagLst>
</file>

<file path=ppt/tags/tag4.xml><?xml version="1.0" encoding="utf-8"?>
<p:tagLst xmlns:a="http://schemas.openxmlformats.org/drawingml/2006/main" xmlns:r="http://schemas.openxmlformats.org/officeDocument/2006/relationships" xmlns:p="http://schemas.openxmlformats.org/presentationml/2006/main">
  <p:tag name="NUM" val="4"/>
</p:tagLst>
</file>

<file path=ppt/tags/tag40.xml><?xml version="1.0" encoding="utf-8"?>
<p:tagLst xmlns:a="http://schemas.openxmlformats.org/drawingml/2006/main" xmlns:r="http://schemas.openxmlformats.org/officeDocument/2006/relationships" xmlns:p="http://schemas.openxmlformats.org/presentationml/2006/main">
  <p:tag name="NUM" val="18"/>
</p:tagLst>
</file>

<file path=ppt/tags/tag41.xml><?xml version="1.0" encoding="utf-8"?>
<p:tagLst xmlns:a="http://schemas.openxmlformats.org/drawingml/2006/main" xmlns:r="http://schemas.openxmlformats.org/officeDocument/2006/relationships" xmlns:p="http://schemas.openxmlformats.org/presentationml/2006/main">
  <p:tag name="NUM" val="19"/>
</p:tagLst>
</file>

<file path=ppt/tags/tag42.xml><?xml version="1.0" encoding="utf-8"?>
<p:tagLst xmlns:a="http://schemas.openxmlformats.org/drawingml/2006/main" xmlns:r="http://schemas.openxmlformats.org/officeDocument/2006/relationships" xmlns:p="http://schemas.openxmlformats.org/presentationml/2006/main">
  <p:tag name="NUM" val="20"/>
</p:tagLst>
</file>

<file path=ppt/tags/tag43.xml><?xml version="1.0" encoding="utf-8"?>
<p:tagLst xmlns:a="http://schemas.openxmlformats.org/drawingml/2006/main" xmlns:r="http://schemas.openxmlformats.org/officeDocument/2006/relationships" xmlns:p="http://schemas.openxmlformats.org/presentationml/2006/main">
  <p:tag name="NUM" val="21"/>
</p:tagLst>
</file>

<file path=ppt/tags/tag44.xml><?xml version="1.0" encoding="utf-8"?>
<p:tagLst xmlns:a="http://schemas.openxmlformats.org/drawingml/2006/main" xmlns:r="http://schemas.openxmlformats.org/officeDocument/2006/relationships" xmlns:p="http://schemas.openxmlformats.org/presentationml/2006/main">
  <p:tag name="NUM" val="22"/>
</p:tagLst>
</file>

<file path=ppt/tags/tag45.xml><?xml version="1.0" encoding="utf-8"?>
<p:tagLst xmlns:a="http://schemas.openxmlformats.org/drawingml/2006/main" xmlns:r="http://schemas.openxmlformats.org/officeDocument/2006/relationships" xmlns:p="http://schemas.openxmlformats.org/presentationml/2006/main">
  <p:tag name="NUM" val="7"/>
</p:tagLst>
</file>

<file path=ppt/tags/tag46.xml><?xml version="1.0" encoding="utf-8"?>
<p:tagLst xmlns:a="http://schemas.openxmlformats.org/drawingml/2006/main" xmlns:r="http://schemas.openxmlformats.org/officeDocument/2006/relationships" xmlns:p="http://schemas.openxmlformats.org/presentationml/2006/main">
  <p:tag name="NUM" val="2"/>
</p:tagLst>
</file>

<file path=ppt/tags/tag47.xml><?xml version="1.0" encoding="utf-8"?>
<p:tagLst xmlns:a="http://schemas.openxmlformats.org/drawingml/2006/main" xmlns:r="http://schemas.openxmlformats.org/officeDocument/2006/relationships" xmlns:p="http://schemas.openxmlformats.org/presentationml/2006/main">
  <p:tag name="NUM" val="4"/>
</p:tagLst>
</file>

<file path=ppt/tags/tag48.xml><?xml version="1.0" encoding="utf-8"?>
<p:tagLst xmlns:a="http://schemas.openxmlformats.org/drawingml/2006/main" xmlns:r="http://schemas.openxmlformats.org/officeDocument/2006/relationships" xmlns:p="http://schemas.openxmlformats.org/presentationml/2006/main">
  <p:tag name="NUM" val="3"/>
</p:tagLst>
</file>

<file path=ppt/tags/tag49.xml><?xml version="1.0" encoding="utf-8"?>
<p:tagLst xmlns:a="http://schemas.openxmlformats.org/drawingml/2006/main" xmlns:r="http://schemas.openxmlformats.org/officeDocument/2006/relationships" xmlns:p="http://schemas.openxmlformats.org/presentationml/2006/main">
  <p:tag name="NUM" val="10"/>
</p:tagLst>
</file>

<file path=ppt/tags/tag5.xml><?xml version="1.0" encoding="utf-8"?>
<p:tagLst xmlns:a="http://schemas.openxmlformats.org/drawingml/2006/main" xmlns:r="http://schemas.openxmlformats.org/officeDocument/2006/relationships" xmlns:p="http://schemas.openxmlformats.org/presentationml/2006/main">
  <p:tag name="NUM" val="5"/>
</p:tagLst>
</file>

<file path=ppt/tags/tag50.xml><?xml version="1.0" encoding="utf-8"?>
<p:tagLst xmlns:a="http://schemas.openxmlformats.org/drawingml/2006/main" xmlns:r="http://schemas.openxmlformats.org/officeDocument/2006/relationships" xmlns:p="http://schemas.openxmlformats.org/presentationml/2006/main">
  <p:tag name="NUM" val="21"/>
</p:tagLst>
</file>

<file path=ppt/tags/tag51.xml><?xml version="1.0" encoding="utf-8"?>
<p:tagLst xmlns:a="http://schemas.openxmlformats.org/drawingml/2006/main" xmlns:r="http://schemas.openxmlformats.org/officeDocument/2006/relationships" xmlns:p="http://schemas.openxmlformats.org/presentationml/2006/main">
  <p:tag name="NUM" val="22"/>
</p:tagLst>
</file>

<file path=ppt/tags/tag52.xml><?xml version="1.0" encoding="utf-8"?>
<p:tagLst xmlns:a="http://schemas.openxmlformats.org/drawingml/2006/main" xmlns:r="http://schemas.openxmlformats.org/officeDocument/2006/relationships" xmlns:p="http://schemas.openxmlformats.org/presentationml/2006/main">
  <p:tag name="NUM" val="23"/>
</p:tagLst>
</file>

<file path=ppt/tags/tag53.xml><?xml version="1.0" encoding="utf-8"?>
<p:tagLst xmlns:a="http://schemas.openxmlformats.org/drawingml/2006/main" xmlns:r="http://schemas.openxmlformats.org/officeDocument/2006/relationships" xmlns:p="http://schemas.openxmlformats.org/presentationml/2006/main">
  <p:tag name="NUM" val="24"/>
</p:tagLst>
</file>

<file path=ppt/tags/tag54.xml><?xml version="1.0" encoding="utf-8"?>
<p:tagLst xmlns:a="http://schemas.openxmlformats.org/drawingml/2006/main" xmlns:r="http://schemas.openxmlformats.org/officeDocument/2006/relationships" xmlns:p="http://schemas.openxmlformats.org/presentationml/2006/main">
  <p:tag name="NUM" val="25"/>
</p:tagLst>
</file>

<file path=ppt/tags/tag55.xml><?xml version="1.0" encoding="utf-8"?>
<p:tagLst xmlns:a="http://schemas.openxmlformats.org/drawingml/2006/main" xmlns:r="http://schemas.openxmlformats.org/officeDocument/2006/relationships" xmlns:p="http://schemas.openxmlformats.org/presentationml/2006/main">
  <p:tag name="NUM" val="9"/>
</p:tagLst>
</file>

<file path=ppt/tags/tag56.xml><?xml version="1.0" encoding="utf-8"?>
<p:tagLst xmlns:a="http://schemas.openxmlformats.org/drawingml/2006/main" xmlns:r="http://schemas.openxmlformats.org/officeDocument/2006/relationships" xmlns:p="http://schemas.openxmlformats.org/presentationml/2006/main">
  <p:tag name="NUM" val="16"/>
</p:tagLst>
</file>

<file path=ppt/tags/tag57.xml><?xml version="1.0" encoding="utf-8"?>
<p:tagLst xmlns:a="http://schemas.openxmlformats.org/drawingml/2006/main" xmlns:r="http://schemas.openxmlformats.org/officeDocument/2006/relationships" xmlns:p="http://schemas.openxmlformats.org/presentationml/2006/main">
  <p:tag name="NUM" val="17"/>
</p:tagLst>
</file>

<file path=ppt/tags/tag58.xml><?xml version="1.0" encoding="utf-8"?>
<p:tagLst xmlns:a="http://schemas.openxmlformats.org/drawingml/2006/main" xmlns:r="http://schemas.openxmlformats.org/officeDocument/2006/relationships" xmlns:p="http://schemas.openxmlformats.org/presentationml/2006/main">
  <p:tag name="NUM" val="18"/>
</p:tagLst>
</file>

<file path=ppt/tags/tag59.xml><?xml version="1.0" encoding="utf-8"?>
<p:tagLst xmlns:a="http://schemas.openxmlformats.org/drawingml/2006/main" xmlns:r="http://schemas.openxmlformats.org/officeDocument/2006/relationships" xmlns:p="http://schemas.openxmlformats.org/presentationml/2006/main">
  <p:tag name="NUM" val="19"/>
</p:tagLst>
</file>

<file path=ppt/tags/tag6.xml><?xml version="1.0" encoding="utf-8"?>
<p:tagLst xmlns:a="http://schemas.openxmlformats.org/drawingml/2006/main" xmlns:r="http://schemas.openxmlformats.org/officeDocument/2006/relationships" xmlns:p="http://schemas.openxmlformats.org/presentationml/2006/main">
  <p:tag name="NUM" val="6"/>
</p:tagLst>
</file>

<file path=ppt/tags/tag60.xml><?xml version="1.0" encoding="utf-8"?>
<p:tagLst xmlns:a="http://schemas.openxmlformats.org/drawingml/2006/main" xmlns:r="http://schemas.openxmlformats.org/officeDocument/2006/relationships" xmlns:p="http://schemas.openxmlformats.org/presentationml/2006/main">
  <p:tag name="NUM" val="20"/>
</p:tagLst>
</file>

<file path=ppt/tags/tag61.xml><?xml version="1.0" encoding="utf-8"?>
<p:tagLst xmlns:a="http://schemas.openxmlformats.org/drawingml/2006/main" xmlns:r="http://schemas.openxmlformats.org/officeDocument/2006/relationships" xmlns:p="http://schemas.openxmlformats.org/presentationml/2006/main">
  <p:tag name="NUM" val="8"/>
</p:tagLst>
</file>

<file path=ppt/tags/tag62.xml><?xml version="1.0" encoding="utf-8"?>
<p:tagLst xmlns:a="http://schemas.openxmlformats.org/drawingml/2006/main" xmlns:r="http://schemas.openxmlformats.org/officeDocument/2006/relationships" xmlns:p="http://schemas.openxmlformats.org/presentationml/2006/main">
  <p:tag name="NUM" val="11"/>
</p:tagLst>
</file>

<file path=ppt/tags/tag63.xml><?xml version="1.0" encoding="utf-8"?>
<p:tagLst xmlns:a="http://schemas.openxmlformats.org/drawingml/2006/main" xmlns:r="http://schemas.openxmlformats.org/officeDocument/2006/relationships" xmlns:p="http://schemas.openxmlformats.org/presentationml/2006/main">
  <p:tag name="NUM" val="12"/>
</p:tagLst>
</file>

<file path=ppt/tags/tag64.xml><?xml version="1.0" encoding="utf-8"?>
<p:tagLst xmlns:a="http://schemas.openxmlformats.org/drawingml/2006/main" xmlns:r="http://schemas.openxmlformats.org/officeDocument/2006/relationships" xmlns:p="http://schemas.openxmlformats.org/presentationml/2006/main">
  <p:tag name="NUM" val="13"/>
</p:tagLst>
</file>

<file path=ppt/tags/tag65.xml><?xml version="1.0" encoding="utf-8"?>
<p:tagLst xmlns:a="http://schemas.openxmlformats.org/drawingml/2006/main" xmlns:r="http://schemas.openxmlformats.org/officeDocument/2006/relationships" xmlns:p="http://schemas.openxmlformats.org/presentationml/2006/main">
  <p:tag name="NUM" val="14"/>
</p:tagLst>
</file>

<file path=ppt/tags/tag66.xml><?xml version="1.0" encoding="utf-8"?>
<p:tagLst xmlns:a="http://schemas.openxmlformats.org/drawingml/2006/main" xmlns:r="http://schemas.openxmlformats.org/officeDocument/2006/relationships" xmlns:p="http://schemas.openxmlformats.org/presentationml/2006/main">
  <p:tag name="NUM" val="15"/>
</p:tagLst>
</file>

<file path=ppt/tags/tag67.xml><?xml version="1.0" encoding="utf-8"?>
<p:tagLst xmlns:a="http://schemas.openxmlformats.org/drawingml/2006/main" xmlns:r="http://schemas.openxmlformats.org/officeDocument/2006/relationships" xmlns:p="http://schemas.openxmlformats.org/presentationml/2006/main">
  <p:tag name="NUM" val="2"/>
</p:tagLst>
</file>

<file path=ppt/tags/tag68.xml><?xml version="1.0" encoding="utf-8"?>
<p:tagLst xmlns:a="http://schemas.openxmlformats.org/drawingml/2006/main" xmlns:r="http://schemas.openxmlformats.org/officeDocument/2006/relationships" xmlns:p="http://schemas.openxmlformats.org/presentationml/2006/main">
  <p:tag name="NUM" val="3"/>
</p:tagLst>
</file>

<file path=ppt/tags/tag69.xml><?xml version="1.0" encoding="utf-8"?>
<p:tagLst xmlns:a="http://schemas.openxmlformats.org/drawingml/2006/main" xmlns:r="http://schemas.openxmlformats.org/officeDocument/2006/relationships" xmlns:p="http://schemas.openxmlformats.org/presentationml/2006/main">
  <p:tag name="NUM" val="2"/>
</p:tagLst>
</file>

<file path=ppt/tags/tag7.xml><?xml version="1.0" encoding="utf-8"?>
<p:tagLst xmlns:a="http://schemas.openxmlformats.org/drawingml/2006/main" xmlns:r="http://schemas.openxmlformats.org/officeDocument/2006/relationships" xmlns:p="http://schemas.openxmlformats.org/presentationml/2006/main">
  <p:tag name="NUM" val="7"/>
</p:tagLst>
</file>

<file path=ppt/tags/tag70.xml><?xml version="1.0" encoding="utf-8"?>
<p:tagLst xmlns:a="http://schemas.openxmlformats.org/drawingml/2006/main" xmlns:r="http://schemas.openxmlformats.org/officeDocument/2006/relationships" xmlns:p="http://schemas.openxmlformats.org/presentationml/2006/main">
  <p:tag name="NUM" val="7"/>
</p:tagLst>
</file>

<file path=ppt/tags/tag8.xml><?xml version="1.0" encoding="utf-8"?>
<p:tagLst xmlns:a="http://schemas.openxmlformats.org/drawingml/2006/main" xmlns:r="http://schemas.openxmlformats.org/officeDocument/2006/relationships" xmlns:p="http://schemas.openxmlformats.org/presentationml/2006/main">
  <p:tag name="NUM" val="8"/>
</p:tagLst>
</file>

<file path=ppt/tags/tag9.xml><?xml version="1.0" encoding="utf-8"?>
<p:tagLst xmlns:a="http://schemas.openxmlformats.org/drawingml/2006/main" xmlns:r="http://schemas.openxmlformats.org/officeDocument/2006/relationships" xmlns:p="http://schemas.openxmlformats.org/presentationml/2006/main">
  <p:tag name="NUM" val="9"/>
</p:tagLst>
</file>

<file path=ppt/theme/theme1.xml><?xml version="1.0" encoding="utf-8"?>
<a:theme xmlns:a="http://schemas.openxmlformats.org/drawingml/2006/main" name="Thème Office">
  <a:themeElements>
    <a:clrScheme name="Thème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Thème 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hèm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solidFill>
          <a:schemeClr val="bg1"/>
        </a:solidFill>
      </a:spPr>
      <a:bodyPr lIns="180000" tIns="180000">
        <a:normAutofit fontScale="25000" lnSpcReduction="20000"/>
      </a:bodyPr>
      <a:lstStyle>
        <a:defPPr marL="0" indent="0" algn="ctr">
          <a:buClr>
            <a:schemeClr val="tx1">
              <a:lumMod val="75000"/>
              <a:lumOff val="25000"/>
            </a:schemeClr>
          </a:buClr>
          <a:buNone/>
          <a:tabLst>
            <a:tab pos="3228975" algn="l"/>
          </a:tabLst>
          <a:defRPr sz="11100" b="1" cap="small" dirty="0" smtClean="0">
            <a:solidFill>
              <a:srgbClr val="3333FF"/>
            </a:solidFill>
            <a:latin typeface="Arial Narrow" panose="020B0606020202030204" pitchFamily="34" charset="0"/>
          </a:defRPr>
        </a:defPPr>
      </a:lstStyle>
    </a:tx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2464</TotalTime>
  <Words>848</Words>
  <Application>Microsoft Office PowerPoint</Application>
  <PresentationFormat>Personnalisé</PresentationFormat>
  <Paragraphs>94</Paragraphs>
  <Slides>1</Slides>
  <Notes>0</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1</vt:i4>
      </vt:variant>
    </vt:vector>
  </HeadingPairs>
  <TitlesOfParts>
    <vt:vector size="6" baseType="lpstr">
      <vt:lpstr>Arial</vt:lpstr>
      <vt:lpstr>Arial Narrow</vt:lpstr>
      <vt:lpstr>Calibri</vt:lpstr>
      <vt:lpstr>Calibri Light</vt:lpstr>
      <vt:lpstr>Thème Office</vt:lpstr>
      <vt:lpstr>Présentation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Thomas</dc:creator>
  <cp:lastModifiedBy>Grenier, Johanne</cp:lastModifiedBy>
  <cp:revision>58</cp:revision>
  <cp:lastPrinted>2018-11-14T22:36:12Z</cp:lastPrinted>
  <dcterms:created xsi:type="dcterms:W3CDTF">2018-04-25T03:25:29Z</dcterms:created>
  <dcterms:modified xsi:type="dcterms:W3CDTF">2018-11-20T19:16:18Z</dcterms:modified>
</cp:coreProperties>
</file>